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7772400" cx="10058400"/>
  <p:notesSz cx="6858000" cy="9144000"/>
  <p:embeddedFontLst>
    <p:embeddedFont>
      <p:font typeface="Overlock"/>
      <p:regular r:id="rId29"/>
      <p:bold r:id="rId30"/>
      <p:italic r:id="rId31"/>
      <p:boldItalic r:id="rId32"/>
    </p:embeddedFont>
    <p:embeddedFont>
      <p:font typeface="Erica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48">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6D0C3A-10AB-42F0-A9E3-4AA246B5D249}">
  <a:tblStyle styleId="{EE6D0C3A-10AB-42F0-A9E3-4AA246B5D249}" styleName="Table_0">
    <a:wholeTbl>
      <a:tcTxStyle b="off" i="off">
        <a:font>
          <a:latin typeface="Source Sans Pro"/>
          <a:ea typeface="Source Sans Pro"/>
          <a:cs typeface="Source Sans Pro"/>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tcStyle>
    </a:band1H>
    <a:band2H>
      <a:tcTxStyle/>
    </a:band2H>
    <a:band1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1V>
    <a:band2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tcStyle>
    </a:lastRow>
    <a:seCell>
      <a:tcTxStyle/>
    </a:seCell>
    <a:swCell>
      <a:tcTxStyle/>
    </a:swCell>
    <a:firstRow>
      <a:tcTxStyle b="on" i="off">
        <a:font>
          <a:latin typeface="Source Sans Pro"/>
          <a:ea typeface="Source Sans Pro"/>
          <a:cs typeface="Source Sans Pro"/>
        </a:font>
        <a:schemeClr val="lt1"/>
      </a:tcTxStyle>
      <a:tcStyle>
        <a:fill>
          <a:solidFill>
            <a:schemeClr val="accent6"/>
          </a:solidFill>
        </a:fill>
      </a:tcStyle>
    </a:firstRow>
    <a:neCell>
      <a:tcTxStyle/>
    </a:neCell>
    <a:nwCell>
      <a:tcTxStyle/>
    </a:nwCell>
  </a:tblStyle>
  <a:tblStyle styleId="{BB701CEF-1C3B-4401-B676-8850200B9DA6}" styleName="Table_1">
    <a:wholeTbl>
      <a:tcTxStyle b="off" i="off">
        <a:font>
          <a:latin typeface="Source Sans Pro"/>
          <a:ea typeface="Source Sans Pro"/>
          <a:cs typeface="Source Sans Pro"/>
        </a:font>
        <a:schemeClr val="dk1"/>
      </a:tcTxStyle>
      <a:tcStyle>
        <a:tcBdr>
          <a:left>
            <a:ln cap="flat" cmpd="sng" w="12700">
              <a:solidFill>
                <a:schemeClr val="accent6"/>
              </a:solidFill>
              <a:prstDash val="solid"/>
              <a:round/>
              <a:headEnd len="sm" w="sm" type="none"/>
              <a:tailEnd len="sm" w="sm" type="none"/>
            </a:ln>
          </a:left>
          <a:right>
            <a:ln cap="flat" cmpd="sng" w="12700">
              <a:solidFill>
                <a:schemeClr val="accent6"/>
              </a:solidFill>
              <a:prstDash val="solid"/>
              <a:round/>
              <a:headEnd len="sm" w="sm" type="none"/>
              <a:tailEnd len="sm" w="sm" type="none"/>
            </a:ln>
          </a:right>
          <a:top>
            <a:ln cap="flat" cmpd="sng" w="12700">
              <a:solidFill>
                <a:schemeClr val="accent6"/>
              </a:solidFill>
              <a:prstDash val="solid"/>
              <a:round/>
              <a:headEnd len="sm" w="sm" type="none"/>
              <a:tailEnd len="sm" w="sm" type="none"/>
            </a:ln>
          </a:top>
          <a:bottom>
            <a:ln cap="flat" cmpd="sng" w="12700">
              <a:solidFill>
                <a:schemeClr val="accent6"/>
              </a:solidFill>
              <a:prstDash val="solid"/>
              <a:round/>
              <a:headEnd len="sm" w="sm" type="none"/>
              <a:tailEnd len="sm" w="sm" type="none"/>
            </a:ln>
          </a:bottom>
          <a:insideH>
            <a:ln cap="flat" cmpd="sng" w="12700">
              <a:solidFill>
                <a:schemeClr val="accent6"/>
              </a:solidFill>
              <a:prstDash val="solid"/>
              <a:round/>
              <a:headEnd len="sm" w="sm" type="none"/>
              <a:tailEnd len="sm" w="sm" type="none"/>
            </a:ln>
          </a:insideH>
          <a:insideV>
            <a:ln cap="flat" cmpd="sng" w="12700">
              <a:solidFill>
                <a:schemeClr val="accent6"/>
              </a:solidFill>
              <a:prstDash val="solid"/>
              <a:round/>
              <a:headEnd len="sm" w="sm" type="none"/>
              <a:tailEnd len="sm" w="sm" type="none"/>
            </a:ln>
          </a:insideV>
        </a:tcBdr>
        <a:fill>
          <a:solidFill>
            <a:srgbClr val="FFFFFF">
              <a:alpha val="0"/>
            </a:srgbClr>
          </a:solidFill>
        </a:fill>
      </a:tcStyle>
    </a:wholeTbl>
    <a:band1H>
      <a:tcTxStyle/>
      <a:tcStyle>
        <a:fill>
          <a:solidFill>
            <a:schemeClr val="accent6">
              <a:alpha val="20000"/>
            </a:schemeClr>
          </a:solidFill>
        </a:fill>
      </a:tcStyle>
    </a:band1H>
    <a:band2H>
      <a:tcTxStyle/>
    </a:band2H>
    <a:band1V>
      <a:tcTxStyle/>
      <a:tcStyle>
        <a:fill>
          <a:solidFill>
            <a:schemeClr val="accent6">
              <a:alpha val="20000"/>
            </a:schemeClr>
          </a:solidFill>
        </a:fill>
      </a:tcStyle>
    </a:band1V>
    <a:band2V>
      <a:tcTx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6"/>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48" orient="horz"/>
        <p:guide pos="316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verlock-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verlock-italic.fntdata"/><Relationship Id="rId30" Type="http://schemas.openxmlformats.org/officeDocument/2006/relationships/font" Target="fonts/Overlock-bold.fntdata"/><Relationship Id="rId11" Type="http://schemas.openxmlformats.org/officeDocument/2006/relationships/slide" Target="slides/slide5.xml"/><Relationship Id="rId33" Type="http://schemas.openxmlformats.org/officeDocument/2006/relationships/font" Target="fonts/EricaOne-regular.fntdata"/><Relationship Id="rId10" Type="http://schemas.openxmlformats.org/officeDocument/2006/relationships/slide" Target="slides/slide4.xml"/><Relationship Id="rId32" Type="http://schemas.openxmlformats.org/officeDocument/2006/relationships/font" Target="fonts/Overlock-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337"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6"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 name="Google Shape;30;p1: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0: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1: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eca3613cb_0_0:notes"/>
          <p:cNvSpPr/>
          <p:nvPr>
            <p:ph idx="2" type="sldImg"/>
          </p:nvPr>
        </p:nvSpPr>
        <p:spPr>
          <a:xfrm>
            <a:off x="1431925" y="1143000"/>
            <a:ext cx="39942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eca3613c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6eca3613c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eca3613cb_0_8:notes"/>
          <p:cNvSpPr/>
          <p:nvPr>
            <p:ph idx="2" type="sldImg"/>
          </p:nvPr>
        </p:nvSpPr>
        <p:spPr>
          <a:xfrm>
            <a:off x="1431925" y="1143000"/>
            <a:ext cx="39942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eca3613c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26eca3613cb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eca3613cb_0_17:notes"/>
          <p:cNvSpPr/>
          <p:nvPr>
            <p:ph idx="2" type="sldImg"/>
          </p:nvPr>
        </p:nvSpPr>
        <p:spPr>
          <a:xfrm>
            <a:off x="1431925" y="1143000"/>
            <a:ext cx="39942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eca3613cb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26eca3613cb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eca3613cb_0_24:notes"/>
          <p:cNvSpPr/>
          <p:nvPr>
            <p:ph idx="2" type="sldImg"/>
          </p:nvPr>
        </p:nvSpPr>
        <p:spPr>
          <a:xfrm>
            <a:off x="1431925" y="1143000"/>
            <a:ext cx="39942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eca3613cb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6eca3613cb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eca3613cb_0_34:notes"/>
          <p:cNvSpPr/>
          <p:nvPr>
            <p:ph idx="2" type="sldImg"/>
          </p:nvPr>
        </p:nvSpPr>
        <p:spPr>
          <a:xfrm>
            <a:off x="1431925" y="1143000"/>
            <a:ext cx="39942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eca3613cb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26eca3613cb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eca3613cb_0_41:notes"/>
          <p:cNvSpPr/>
          <p:nvPr>
            <p:ph idx="2" type="sldImg"/>
          </p:nvPr>
        </p:nvSpPr>
        <p:spPr>
          <a:xfrm>
            <a:off x="1431925" y="1143000"/>
            <a:ext cx="39942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eca3613cb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26eca3613cb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eca3613cb_0_48:notes"/>
          <p:cNvSpPr/>
          <p:nvPr>
            <p:ph idx="2" type="sldImg"/>
          </p:nvPr>
        </p:nvSpPr>
        <p:spPr>
          <a:xfrm>
            <a:off x="1431925" y="1143000"/>
            <a:ext cx="39942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eca3613cb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6eca3613cb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eca3613cb_0_72:notes"/>
          <p:cNvSpPr/>
          <p:nvPr>
            <p:ph idx="2" type="sldImg"/>
          </p:nvPr>
        </p:nvSpPr>
        <p:spPr>
          <a:xfrm>
            <a:off x="1431925" y="1143000"/>
            <a:ext cx="39942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eca3613cb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6eca3613cb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eca3613cb_0_55:notes"/>
          <p:cNvSpPr/>
          <p:nvPr>
            <p:ph idx="2" type="sldImg"/>
          </p:nvPr>
        </p:nvSpPr>
        <p:spPr>
          <a:xfrm>
            <a:off x="1431925" y="1143000"/>
            <a:ext cx="39942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eca3613cb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26eca3613cb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eca3613cb_0_62:notes"/>
          <p:cNvSpPr/>
          <p:nvPr>
            <p:ph idx="2" type="sldImg"/>
          </p:nvPr>
        </p:nvSpPr>
        <p:spPr>
          <a:xfrm>
            <a:off x="1431925" y="1143000"/>
            <a:ext cx="39942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eca3613cb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6eca3613cb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6: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7: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9:notes"/>
          <p:cNvSpPr/>
          <p:nvPr>
            <p:ph idx="2" type="sldImg"/>
          </p:nvPr>
        </p:nvSpPr>
        <p:spPr>
          <a:xfrm>
            <a:off x="1431925" y="1143000"/>
            <a:ext cx="39941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5" name="Shape 15"/>
        <p:cNvGrpSpPr/>
        <p:nvPr/>
      </p:nvGrpSpPr>
      <p:grpSpPr>
        <a:xfrm>
          <a:off x="0" y="0"/>
          <a:ext cx="0" cy="0"/>
          <a:chOff x="0" y="0"/>
          <a:chExt cx="0" cy="0"/>
        </a:xfrm>
      </p:grpSpPr>
      <p:sp>
        <p:nvSpPr>
          <p:cNvPr id="16" name="Google Shape;16;p2"/>
          <p:cNvSpPr/>
          <p:nvPr>
            <p:ph idx="2" type="pic"/>
          </p:nvPr>
        </p:nvSpPr>
        <p:spPr>
          <a:xfrm>
            <a:off x="451703" y="1543006"/>
            <a:ext cx="6163056" cy="5815584"/>
          </a:xfrm>
          <a:prstGeom prst="rect">
            <a:avLst/>
          </a:prstGeom>
          <a:noFill/>
          <a:ln>
            <a:noFill/>
          </a:ln>
        </p:spPr>
      </p:sp>
      <p:sp>
        <p:nvSpPr>
          <p:cNvPr id="17" name="Google Shape;17;p2"/>
          <p:cNvSpPr txBox="1"/>
          <p:nvPr>
            <p:ph idx="1" type="body"/>
          </p:nvPr>
        </p:nvSpPr>
        <p:spPr>
          <a:xfrm>
            <a:off x="6726238" y="1543006"/>
            <a:ext cx="3244850" cy="5815583"/>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825"/>
              </a:spcBef>
              <a:spcAft>
                <a:spcPts val="0"/>
              </a:spcAft>
              <a:buClr>
                <a:schemeClr val="dk1"/>
              </a:buClr>
              <a:buSzPts val="2400"/>
              <a:buNone/>
              <a:defRPr sz="2400"/>
            </a:lvl1pPr>
            <a:lvl2pPr indent="-228600" lvl="1" marL="914400" algn="l">
              <a:lnSpc>
                <a:spcPct val="90000"/>
              </a:lnSpc>
              <a:spcBef>
                <a:spcPts val="413"/>
              </a:spcBef>
              <a:spcAft>
                <a:spcPts val="0"/>
              </a:spcAft>
              <a:buClr>
                <a:schemeClr val="dk1"/>
              </a:buClr>
              <a:buSzPts val="1980"/>
              <a:buNone/>
              <a:defRPr/>
            </a:lvl2pPr>
            <a:lvl3pPr indent="-228600" lvl="2" marL="1371600" algn="l">
              <a:lnSpc>
                <a:spcPct val="90000"/>
              </a:lnSpc>
              <a:spcBef>
                <a:spcPts val="413"/>
              </a:spcBef>
              <a:spcAft>
                <a:spcPts val="0"/>
              </a:spcAft>
              <a:buClr>
                <a:schemeClr val="dk1"/>
              </a:buClr>
              <a:buSzPts val="1650"/>
              <a:buNone/>
              <a:defRPr/>
            </a:lvl3pPr>
            <a:lvl4pPr indent="-228600" lvl="3" marL="1828800" algn="l">
              <a:lnSpc>
                <a:spcPct val="90000"/>
              </a:lnSpc>
              <a:spcBef>
                <a:spcPts val="413"/>
              </a:spcBef>
              <a:spcAft>
                <a:spcPts val="0"/>
              </a:spcAft>
              <a:buClr>
                <a:schemeClr val="dk1"/>
              </a:buClr>
              <a:buSzPts val="1485"/>
              <a:buNone/>
              <a:defRPr/>
            </a:lvl4pPr>
            <a:lvl5pPr indent="-228600" lvl="4" marL="2286000" algn="l">
              <a:lnSpc>
                <a:spcPct val="90000"/>
              </a:lnSpc>
              <a:spcBef>
                <a:spcPts val="413"/>
              </a:spcBef>
              <a:spcAft>
                <a:spcPts val="0"/>
              </a:spcAft>
              <a:buClr>
                <a:schemeClr val="dk1"/>
              </a:buClr>
              <a:buSzPts val="1485"/>
              <a:buNone/>
              <a:defRPr/>
            </a:lvl5pPr>
            <a:lvl6pPr indent="-342900" lvl="5" marL="2743200" algn="l">
              <a:lnSpc>
                <a:spcPct val="90000"/>
              </a:lnSpc>
              <a:spcBef>
                <a:spcPts val="413"/>
              </a:spcBef>
              <a:spcAft>
                <a:spcPts val="0"/>
              </a:spcAft>
              <a:buClr>
                <a:schemeClr val="dk1"/>
              </a:buClr>
              <a:buSzPts val="1800"/>
              <a:buChar char="•"/>
              <a:defRPr/>
            </a:lvl6pPr>
            <a:lvl7pPr indent="-342900" lvl="6" marL="3200400" algn="l">
              <a:lnSpc>
                <a:spcPct val="90000"/>
              </a:lnSpc>
              <a:spcBef>
                <a:spcPts val="413"/>
              </a:spcBef>
              <a:spcAft>
                <a:spcPts val="0"/>
              </a:spcAft>
              <a:buClr>
                <a:schemeClr val="dk1"/>
              </a:buClr>
              <a:buSzPts val="1800"/>
              <a:buChar char="•"/>
              <a:defRPr/>
            </a:lvl7pPr>
            <a:lvl8pPr indent="-342900" lvl="7" marL="3657600" algn="l">
              <a:lnSpc>
                <a:spcPct val="90000"/>
              </a:lnSpc>
              <a:spcBef>
                <a:spcPts val="413"/>
              </a:spcBef>
              <a:spcAft>
                <a:spcPts val="0"/>
              </a:spcAft>
              <a:buClr>
                <a:schemeClr val="dk1"/>
              </a:buClr>
              <a:buSzPts val="1800"/>
              <a:buChar char="•"/>
              <a:defRPr/>
            </a:lvl8pPr>
            <a:lvl9pPr indent="-342900" lvl="8" marL="4114800" algn="l">
              <a:lnSpc>
                <a:spcPct val="90000"/>
              </a:lnSpc>
              <a:spcBef>
                <a:spcPts val="413"/>
              </a:spcBef>
              <a:spcAft>
                <a:spcPts val="0"/>
              </a:spcAft>
              <a:buClr>
                <a:schemeClr val="dk1"/>
              </a:buClr>
              <a:buSzPts val="1800"/>
              <a:buChar char="•"/>
              <a:defRPr/>
            </a:lvl9pPr>
          </a:lstStyle>
          <a:p/>
        </p:txBody>
      </p:sp>
      <p:sp>
        <p:nvSpPr>
          <p:cNvPr id="18" name="Google Shape;18;p2"/>
          <p:cNvSpPr txBox="1"/>
          <p:nvPr>
            <p:ph type="title"/>
          </p:nvPr>
        </p:nvSpPr>
        <p:spPr>
          <a:xfrm>
            <a:off x="451703" y="154727"/>
            <a:ext cx="9154994" cy="150230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800"/>
              <a:buFont typeface="Overlock"/>
              <a:buNone/>
              <a:defRPr b="1"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0" type="dt"/>
          </p:nvPr>
        </p:nvSpPr>
        <p:spPr>
          <a:xfrm>
            <a:off x="691515" y="7203865"/>
            <a:ext cx="2263140" cy="41380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3331845" y="7203865"/>
            <a:ext cx="3394710" cy="41380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7103745" y="7203865"/>
            <a:ext cx="2263140" cy="41380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2" name="Shape 22"/>
        <p:cNvGrpSpPr/>
        <p:nvPr/>
      </p:nvGrpSpPr>
      <p:grpSpPr>
        <a:xfrm>
          <a:off x="0" y="0"/>
          <a:ext cx="0" cy="0"/>
          <a:chOff x="0" y="0"/>
          <a:chExt cx="0" cy="0"/>
        </a:xfrm>
      </p:grpSpPr>
      <p:sp>
        <p:nvSpPr>
          <p:cNvPr id="23" name="Google Shape;23;p3"/>
          <p:cNvSpPr/>
          <p:nvPr>
            <p:ph idx="2" type="pic"/>
          </p:nvPr>
        </p:nvSpPr>
        <p:spPr>
          <a:xfrm>
            <a:off x="150876" y="116586"/>
            <a:ext cx="9756648" cy="7539228"/>
          </a:xfrm>
          <a:prstGeom prst="rect">
            <a:avLst/>
          </a:prstGeom>
          <a:noFill/>
          <a:ln>
            <a:noFill/>
          </a:ln>
        </p:spPr>
      </p:sp>
      <p:sp>
        <p:nvSpPr>
          <p:cNvPr id="24" name="Google Shape;24;p3"/>
          <p:cNvSpPr txBox="1"/>
          <p:nvPr>
            <p:ph type="title"/>
          </p:nvPr>
        </p:nvSpPr>
        <p:spPr>
          <a:xfrm>
            <a:off x="150876" y="116587"/>
            <a:ext cx="9756648" cy="768604"/>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dk1"/>
              </a:buClr>
              <a:buSzPts val="1980"/>
              <a:buFont typeface="Overlock"/>
              <a:buNone/>
              <a:defRPr sz="197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0" type="dt"/>
          </p:nvPr>
        </p:nvSpPr>
        <p:spPr>
          <a:xfrm>
            <a:off x="691515" y="7203865"/>
            <a:ext cx="2263140" cy="41380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3331845" y="7203865"/>
            <a:ext cx="3394710" cy="41380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7103745" y="7203865"/>
            <a:ext cx="2263140" cy="41380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91515" y="413810"/>
            <a:ext cx="8675370" cy="150230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30"/>
              <a:buFont typeface="Overlock"/>
              <a:buNone/>
              <a:defRPr b="0" i="0" sz="3630" u="none" cap="none" strike="noStrike">
                <a:solidFill>
                  <a:schemeClr val="dk1"/>
                </a:solidFill>
                <a:latin typeface="Overlock"/>
                <a:ea typeface="Overlock"/>
                <a:cs typeface="Overlock"/>
                <a:sym typeface="Overlo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91515" y="2069042"/>
            <a:ext cx="8675370" cy="4931516"/>
          </a:xfrm>
          <a:prstGeom prst="rect">
            <a:avLst/>
          </a:prstGeom>
          <a:noFill/>
          <a:ln>
            <a:noFill/>
          </a:ln>
        </p:spPr>
        <p:txBody>
          <a:bodyPr anchorCtr="0" anchor="t" bIns="45700" lIns="91425" spcFirstLastPara="1" rIns="91425" wrap="square" tIns="45700">
            <a:normAutofit/>
          </a:bodyPr>
          <a:lstStyle>
            <a:lvl1pPr indent="-375285" lvl="0" marL="457200" marR="0" rtl="0" algn="l">
              <a:lnSpc>
                <a:spcPct val="90000"/>
              </a:lnSpc>
              <a:spcBef>
                <a:spcPts val="825"/>
              </a:spcBef>
              <a:spcAft>
                <a:spcPts val="0"/>
              </a:spcAft>
              <a:buClr>
                <a:schemeClr val="dk1"/>
              </a:buClr>
              <a:buSzPts val="2310"/>
              <a:buFont typeface="Arial"/>
              <a:buChar char="•"/>
              <a:defRPr b="0" i="0" sz="2310" u="none" cap="none" strike="noStrike">
                <a:solidFill>
                  <a:schemeClr val="dk1"/>
                </a:solidFill>
                <a:latin typeface="Arial"/>
                <a:ea typeface="Arial"/>
                <a:cs typeface="Arial"/>
                <a:sym typeface="Arial"/>
              </a:defRPr>
            </a:lvl1pPr>
            <a:lvl2pPr indent="-354330" lvl="1" marL="914400" marR="0" rtl="0" algn="l">
              <a:lnSpc>
                <a:spcPct val="90000"/>
              </a:lnSpc>
              <a:spcBef>
                <a:spcPts val="413"/>
              </a:spcBef>
              <a:spcAft>
                <a:spcPts val="0"/>
              </a:spcAft>
              <a:buClr>
                <a:schemeClr val="dk1"/>
              </a:buClr>
              <a:buSzPts val="1980"/>
              <a:buFont typeface="Arial"/>
              <a:buChar char="•"/>
              <a:defRPr b="0" i="0" sz="1979" u="none" cap="none" strike="noStrike">
                <a:solidFill>
                  <a:schemeClr val="dk1"/>
                </a:solidFill>
                <a:latin typeface="Arial"/>
                <a:ea typeface="Arial"/>
                <a:cs typeface="Arial"/>
                <a:sym typeface="Arial"/>
              </a:defRPr>
            </a:lvl2pPr>
            <a:lvl3pPr indent="-333375" lvl="2" marL="1371600" marR="0" rtl="0" algn="l">
              <a:lnSpc>
                <a:spcPct val="90000"/>
              </a:lnSpc>
              <a:spcBef>
                <a:spcPts val="413"/>
              </a:spcBef>
              <a:spcAft>
                <a:spcPts val="0"/>
              </a:spcAft>
              <a:buClr>
                <a:schemeClr val="dk1"/>
              </a:buClr>
              <a:buSzPts val="1650"/>
              <a:buFont typeface="Arial"/>
              <a:buChar char="•"/>
              <a:defRPr b="0" i="0" sz="1650" u="none" cap="none" strike="noStrike">
                <a:solidFill>
                  <a:schemeClr val="dk1"/>
                </a:solidFill>
                <a:latin typeface="Arial"/>
                <a:ea typeface="Arial"/>
                <a:cs typeface="Arial"/>
                <a:sym typeface="Arial"/>
              </a:defRPr>
            </a:lvl3pPr>
            <a:lvl4pPr indent="-322897" lvl="3" marL="1828800" marR="0" rtl="0" algn="l">
              <a:lnSpc>
                <a:spcPct val="90000"/>
              </a:lnSpc>
              <a:spcBef>
                <a:spcPts val="413"/>
              </a:spcBef>
              <a:spcAft>
                <a:spcPts val="0"/>
              </a:spcAft>
              <a:buClr>
                <a:schemeClr val="dk1"/>
              </a:buClr>
              <a:buSzPts val="1485"/>
              <a:buFont typeface="Arial"/>
              <a:buChar char="•"/>
              <a:defRPr b="0" i="0" sz="1485" u="none" cap="none" strike="noStrike">
                <a:solidFill>
                  <a:schemeClr val="dk1"/>
                </a:solidFill>
                <a:latin typeface="Arial"/>
                <a:ea typeface="Arial"/>
                <a:cs typeface="Arial"/>
                <a:sym typeface="Arial"/>
              </a:defRPr>
            </a:lvl4pPr>
            <a:lvl5pPr indent="-322897" lvl="4" marL="2286000" marR="0" rtl="0" algn="l">
              <a:lnSpc>
                <a:spcPct val="90000"/>
              </a:lnSpc>
              <a:spcBef>
                <a:spcPts val="413"/>
              </a:spcBef>
              <a:spcAft>
                <a:spcPts val="0"/>
              </a:spcAft>
              <a:buClr>
                <a:schemeClr val="dk1"/>
              </a:buClr>
              <a:buSzPts val="1485"/>
              <a:buFont typeface="Arial"/>
              <a:buChar char="•"/>
              <a:defRPr b="0" i="0" sz="1485" u="none" cap="none" strike="noStrike">
                <a:solidFill>
                  <a:schemeClr val="dk1"/>
                </a:solidFill>
                <a:latin typeface="Arial"/>
                <a:ea typeface="Arial"/>
                <a:cs typeface="Arial"/>
                <a:sym typeface="Arial"/>
              </a:defRPr>
            </a:lvl5pPr>
            <a:lvl6pPr indent="-322897" lvl="5" marL="2743200" marR="0" rtl="0" algn="l">
              <a:lnSpc>
                <a:spcPct val="90000"/>
              </a:lnSpc>
              <a:spcBef>
                <a:spcPts val="413"/>
              </a:spcBef>
              <a:spcAft>
                <a:spcPts val="0"/>
              </a:spcAft>
              <a:buClr>
                <a:schemeClr val="dk1"/>
              </a:buClr>
              <a:buSzPts val="1485"/>
              <a:buFont typeface="Arial"/>
              <a:buChar char="•"/>
              <a:defRPr b="0" i="0" sz="1485" u="none" cap="none" strike="noStrike">
                <a:solidFill>
                  <a:schemeClr val="dk1"/>
                </a:solidFill>
                <a:latin typeface="Arial"/>
                <a:ea typeface="Arial"/>
                <a:cs typeface="Arial"/>
                <a:sym typeface="Arial"/>
              </a:defRPr>
            </a:lvl6pPr>
            <a:lvl7pPr indent="-322897" lvl="6" marL="3200400" marR="0" rtl="0" algn="l">
              <a:lnSpc>
                <a:spcPct val="90000"/>
              </a:lnSpc>
              <a:spcBef>
                <a:spcPts val="413"/>
              </a:spcBef>
              <a:spcAft>
                <a:spcPts val="0"/>
              </a:spcAft>
              <a:buClr>
                <a:schemeClr val="dk1"/>
              </a:buClr>
              <a:buSzPts val="1485"/>
              <a:buFont typeface="Arial"/>
              <a:buChar char="•"/>
              <a:defRPr b="0" i="0" sz="1485" u="none" cap="none" strike="noStrike">
                <a:solidFill>
                  <a:schemeClr val="dk1"/>
                </a:solidFill>
                <a:latin typeface="Arial"/>
                <a:ea typeface="Arial"/>
                <a:cs typeface="Arial"/>
                <a:sym typeface="Arial"/>
              </a:defRPr>
            </a:lvl7pPr>
            <a:lvl8pPr indent="-322897" lvl="7" marL="3657600" marR="0" rtl="0" algn="l">
              <a:lnSpc>
                <a:spcPct val="90000"/>
              </a:lnSpc>
              <a:spcBef>
                <a:spcPts val="413"/>
              </a:spcBef>
              <a:spcAft>
                <a:spcPts val="0"/>
              </a:spcAft>
              <a:buClr>
                <a:schemeClr val="dk1"/>
              </a:buClr>
              <a:buSzPts val="1485"/>
              <a:buFont typeface="Arial"/>
              <a:buChar char="•"/>
              <a:defRPr b="0" i="0" sz="1485" u="none" cap="none" strike="noStrike">
                <a:solidFill>
                  <a:schemeClr val="dk1"/>
                </a:solidFill>
                <a:latin typeface="Arial"/>
                <a:ea typeface="Arial"/>
                <a:cs typeface="Arial"/>
                <a:sym typeface="Arial"/>
              </a:defRPr>
            </a:lvl8pPr>
            <a:lvl9pPr indent="-322897" lvl="8" marL="4114800" marR="0" rtl="0" algn="l">
              <a:lnSpc>
                <a:spcPct val="90000"/>
              </a:lnSpc>
              <a:spcBef>
                <a:spcPts val="413"/>
              </a:spcBef>
              <a:spcAft>
                <a:spcPts val="0"/>
              </a:spcAft>
              <a:buClr>
                <a:schemeClr val="dk1"/>
              </a:buClr>
              <a:buSzPts val="1485"/>
              <a:buFont typeface="Arial"/>
              <a:buChar char="•"/>
              <a:defRPr b="0" i="0" sz="1485"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691515" y="7203865"/>
            <a:ext cx="2263140" cy="41380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89"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2006"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6"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6"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6"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6"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6"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6"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6"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331845" y="7203865"/>
            <a:ext cx="3394710" cy="41380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89"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2006"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006"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006"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006"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006"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006"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006"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006"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7103745" y="7203865"/>
            <a:ext cx="2263140" cy="41380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89" u="none" cap="none" strike="noStrike">
                <a:solidFill>
                  <a:srgbClr val="888888"/>
                </a:solidFill>
                <a:latin typeface="Arial"/>
                <a:ea typeface="Arial"/>
                <a:cs typeface="Arial"/>
                <a:sym typeface="Arial"/>
              </a:defRPr>
            </a:lvl1pPr>
            <a:lvl2pPr indent="0" lvl="1" marL="0" marR="0" rtl="0" algn="r">
              <a:spcBef>
                <a:spcPts val="0"/>
              </a:spcBef>
              <a:buNone/>
              <a:defRPr b="0" i="0" sz="989" u="none" cap="none" strike="noStrike">
                <a:solidFill>
                  <a:srgbClr val="888888"/>
                </a:solidFill>
                <a:latin typeface="Arial"/>
                <a:ea typeface="Arial"/>
                <a:cs typeface="Arial"/>
                <a:sym typeface="Arial"/>
              </a:defRPr>
            </a:lvl2pPr>
            <a:lvl3pPr indent="0" lvl="2" marL="0" marR="0" rtl="0" algn="r">
              <a:spcBef>
                <a:spcPts val="0"/>
              </a:spcBef>
              <a:buNone/>
              <a:defRPr b="0" i="0" sz="989" u="none" cap="none" strike="noStrike">
                <a:solidFill>
                  <a:srgbClr val="888888"/>
                </a:solidFill>
                <a:latin typeface="Arial"/>
                <a:ea typeface="Arial"/>
                <a:cs typeface="Arial"/>
                <a:sym typeface="Arial"/>
              </a:defRPr>
            </a:lvl3pPr>
            <a:lvl4pPr indent="0" lvl="3" marL="0" marR="0" rtl="0" algn="r">
              <a:spcBef>
                <a:spcPts val="0"/>
              </a:spcBef>
              <a:buNone/>
              <a:defRPr b="0" i="0" sz="989" u="none" cap="none" strike="noStrike">
                <a:solidFill>
                  <a:srgbClr val="888888"/>
                </a:solidFill>
                <a:latin typeface="Arial"/>
                <a:ea typeface="Arial"/>
                <a:cs typeface="Arial"/>
                <a:sym typeface="Arial"/>
              </a:defRPr>
            </a:lvl4pPr>
            <a:lvl5pPr indent="0" lvl="4" marL="0" marR="0" rtl="0" algn="r">
              <a:spcBef>
                <a:spcPts val="0"/>
              </a:spcBef>
              <a:buNone/>
              <a:defRPr b="0" i="0" sz="989" u="none" cap="none" strike="noStrike">
                <a:solidFill>
                  <a:srgbClr val="888888"/>
                </a:solidFill>
                <a:latin typeface="Arial"/>
                <a:ea typeface="Arial"/>
                <a:cs typeface="Arial"/>
                <a:sym typeface="Arial"/>
              </a:defRPr>
            </a:lvl5pPr>
            <a:lvl6pPr indent="0" lvl="5" marL="0" marR="0" rtl="0" algn="r">
              <a:spcBef>
                <a:spcPts val="0"/>
              </a:spcBef>
              <a:buNone/>
              <a:defRPr b="0" i="0" sz="989" u="none" cap="none" strike="noStrike">
                <a:solidFill>
                  <a:srgbClr val="888888"/>
                </a:solidFill>
                <a:latin typeface="Arial"/>
                <a:ea typeface="Arial"/>
                <a:cs typeface="Arial"/>
                <a:sym typeface="Arial"/>
              </a:defRPr>
            </a:lvl6pPr>
            <a:lvl7pPr indent="0" lvl="6" marL="0" marR="0" rtl="0" algn="r">
              <a:spcBef>
                <a:spcPts val="0"/>
              </a:spcBef>
              <a:buNone/>
              <a:defRPr b="0" i="0" sz="989" u="none" cap="none" strike="noStrike">
                <a:solidFill>
                  <a:srgbClr val="888888"/>
                </a:solidFill>
                <a:latin typeface="Arial"/>
                <a:ea typeface="Arial"/>
                <a:cs typeface="Arial"/>
                <a:sym typeface="Arial"/>
              </a:defRPr>
            </a:lvl7pPr>
            <a:lvl8pPr indent="0" lvl="7" marL="0" marR="0" rtl="0" algn="r">
              <a:spcBef>
                <a:spcPts val="0"/>
              </a:spcBef>
              <a:buNone/>
              <a:defRPr b="0" i="0" sz="989" u="none" cap="none" strike="noStrike">
                <a:solidFill>
                  <a:srgbClr val="888888"/>
                </a:solidFill>
                <a:latin typeface="Arial"/>
                <a:ea typeface="Arial"/>
                <a:cs typeface="Arial"/>
                <a:sym typeface="Arial"/>
              </a:defRPr>
            </a:lvl8pPr>
            <a:lvl9pPr indent="0" lvl="8" marL="0" marR="0" rtl="0" algn="r">
              <a:spcBef>
                <a:spcPts val="0"/>
              </a:spcBef>
              <a:buNone/>
              <a:defRPr b="0" i="0" sz="989"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12.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www.ncbi.nlm.nih.gov/pubmed/26017446" TargetMode="External"/><Relationship Id="rId4" Type="http://schemas.openxmlformats.org/officeDocument/2006/relationships/hyperlink" Target="http://scholar.google.com/scholar?q=Design%2C+fabrication+and+control+of+soft+robots+Rus+2015" TargetMode="External"/><Relationship Id="rId5" Type="http://schemas.openxmlformats.org/officeDocument/2006/relationships/hyperlink" Target="http://scholar.google.com/scholar?q=Soft+robotics%3A+Academic+insights+and+perspectives+through+bibliometric+analysis+Bao+201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sciencedirect.com/science/article/pii/S2212827116305686" TargetMode="External"/><Relationship Id="rId4" Type="http://schemas.openxmlformats.org/officeDocument/2006/relationships/hyperlink" Target="https://www.sciencedirect.com/science/article/pii/S175558170900046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 name="Shape 31"/>
        <p:cNvGrpSpPr/>
        <p:nvPr/>
      </p:nvGrpSpPr>
      <p:grpSpPr>
        <a:xfrm>
          <a:off x="0" y="0"/>
          <a:ext cx="0" cy="0"/>
          <a:chOff x="0" y="0"/>
          <a:chExt cx="0" cy="0"/>
        </a:xfrm>
      </p:grpSpPr>
      <p:pic>
        <p:nvPicPr>
          <p:cNvPr descr="robot to color" id="32" name="Google Shape;32;p4"/>
          <p:cNvPicPr preferRelativeResize="0"/>
          <p:nvPr/>
        </p:nvPicPr>
        <p:blipFill rotWithShape="1">
          <a:blip r:embed="rId3">
            <a:alphaModFix/>
          </a:blip>
          <a:srcRect b="0" l="0" r="0" t="0"/>
          <a:stretch/>
        </p:blipFill>
        <p:spPr>
          <a:xfrm rot="5400000">
            <a:off x="123907" y="1016702"/>
            <a:ext cx="1761121" cy="2348160"/>
          </a:xfrm>
          <a:prstGeom prst="rect">
            <a:avLst/>
          </a:prstGeom>
          <a:noFill/>
          <a:ln>
            <a:noFill/>
          </a:ln>
        </p:spPr>
      </p:pic>
      <p:grpSp>
        <p:nvGrpSpPr>
          <p:cNvPr descr="colored in robot" id="33" name="Google Shape;33;p4"/>
          <p:cNvGrpSpPr/>
          <p:nvPr/>
        </p:nvGrpSpPr>
        <p:grpSpPr>
          <a:xfrm rot="695585">
            <a:off x="5133972" y="648180"/>
            <a:ext cx="1581937" cy="1990788"/>
            <a:chOff x="5144030" y="656298"/>
            <a:chExt cx="1581937" cy="1990788"/>
          </a:xfrm>
        </p:grpSpPr>
        <p:sp>
          <p:nvSpPr>
            <p:cNvPr id="34" name="Google Shape;34;p4"/>
            <p:cNvSpPr/>
            <p:nvPr/>
          </p:nvSpPr>
          <p:spPr>
            <a:xfrm>
              <a:off x="5144030" y="1080088"/>
              <a:ext cx="139952" cy="139952"/>
            </a:xfrm>
            <a:custGeom>
              <a:rect b="b" l="l" r="r" t="t"/>
              <a:pathLst>
                <a:path extrusionOk="0" h="139952" w="139952">
                  <a:moveTo>
                    <a:pt x="139953" y="69976"/>
                  </a:moveTo>
                  <a:cubicBezTo>
                    <a:pt x="139953" y="108623"/>
                    <a:pt x="108623" y="139953"/>
                    <a:pt x="69976" y="139953"/>
                  </a:cubicBezTo>
                  <a:cubicBezTo>
                    <a:pt x="31329" y="139953"/>
                    <a:pt x="0" y="108623"/>
                    <a:pt x="0" y="69976"/>
                  </a:cubicBezTo>
                  <a:cubicBezTo>
                    <a:pt x="0" y="31329"/>
                    <a:pt x="31329" y="0"/>
                    <a:pt x="69976" y="0"/>
                  </a:cubicBezTo>
                  <a:cubicBezTo>
                    <a:pt x="108623" y="0"/>
                    <a:pt x="139953" y="31329"/>
                    <a:pt x="139953" y="6997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35" name="Google Shape;35;p4"/>
            <p:cNvSpPr/>
            <p:nvPr/>
          </p:nvSpPr>
          <p:spPr>
            <a:xfrm>
              <a:off x="6578152" y="1058073"/>
              <a:ext cx="147815" cy="147815"/>
            </a:xfrm>
            <a:custGeom>
              <a:rect b="b" l="l" r="r" t="t"/>
              <a:pathLst>
                <a:path extrusionOk="0" h="147815" w="147815">
                  <a:moveTo>
                    <a:pt x="147815" y="73908"/>
                  </a:moveTo>
                  <a:cubicBezTo>
                    <a:pt x="147815" y="114726"/>
                    <a:pt x="114726" y="147815"/>
                    <a:pt x="73908" y="147815"/>
                  </a:cubicBezTo>
                  <a:cubicBezTo>
                    <a:pt x="33090" y="147815"/>
                    <a:pt x="0" y="114726"/>
                    <a:pt x="0" y="73908"/>
                  </a:cubicBezTo>
                  <a:cubicBezTo>
                    <a:pt x="0" y="33090"/>
                    <a:pt x="33090" y="0"/>
                    <a:pt x="73908" y="0"/>
                  </a:cubicBezTo>
                  <a:cubicBezTo>
                    <a:pt x="114726" y="0"/>
                    <a:pt x="147815" y="33090"/>
                    <a:pt x="147815" y="7390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36" name="Google Shape;36;p4"/>
            <p:cNvSpPr/>
            <p:nvPr/>
          </p:nvSpPr>
          <p:spPr>
            <a:xfrm>
              <a:off x="5457745" y="656298"/>
              <a:ext cx="946646" cy="946646"/>
            </a:xfrm>
            <a:custGeom>
              <a:rect b="b" l="l" r="r" t="t"/>
              <a:pathLst>
                <a:path extrusionOk="0" h="946646" w="946646">
                  <a:moveTo>
                    <a:pt x="946646" y="473323"/>
                  </a:moveTo>
                  <a:cubicBezTo>
                    <a:pt x="946646" y="734732"/>
                    <a:pt x="734732" y="946646"/>
                    <a:pt x="473323" y="946646"/>
                  </a:cubicBezTo>
                  <a:cubicBezTo>
                    <a:pt x="211914" y="946646"/>
                    <a:pt x="0" y="734732"/>
                    <a:pt x="0" y="473323"/>
                  </a:cubicBezTo>
                  <a:cubicBezTo>
                    <a:pt x="0" y="211914"/>
                    <a:pt x="211914" y="0"/>
                    <a:pt x="473323" y="0"/>
                  </a:cubicBezTo>
                  <a:cubicBezTo>
                    <a:pt x="734732" y="0"/>
                    <a:pt x="946646" y="211914"/>
                    <a:pt x="946646" y="4733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37" name="Google Shape;37;p4"/>
            <p:cNvSpPr/>
            <p:nvPr/>
          </p:nvSpPr>
          <p:spPr>
            <a:xfrm>
              <a:off x="5576469" y="1863980"/>
              <a:ext cx="783106" cy="783106"/>
            </a:xfrm>
            <a:custGeom>
              <a:rect b="b" l="l" r="r" t="t"/>
              <a:pathLst>
                <a:path extrusionOk="0" h="783106" w="783106">
                  <a:moveTo>
                    <a:pt x="783106" y="391553"/>
                  </a:moveTo>
                  <a:cubicBezTo>
                    <a:pt x="783106" y="607802"/>
                    <a:pt x="607802" y="783106"/>
                    <a:pt x="391553" y="783106"/>
                  </a:cubicBezTo>
                  <a:cubicBezTo>
                    <a:pt x="175304" y="783106"/>
                    <a:pt x="0" y="607802"/>
                    <a:pt x="0" y="391553"/>
                  </a:cubicBezTo>
                  <a:cubicBezTo>
                    <a:pt x="0" y="175304"/>
                    <a:pt x="175304" y="0"/>
                    <a:pt x="391553" y="0"/>
                  </a:cubicBezTo>
                  <a:cubicBezTo>
                    <a:pt x="607802" y="0"/>
                    <a:pt x="783106" y="175304"/>
                    <a:pt x="783106" y="391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38" name="Google Shape;38;p4"/>
            <p:cNvSpPr/>
            <p:nvPr/>
          </p:nvSpPr>
          <p:spPr>
            <a:xfrm>
              <a:off x="5574896" y="1768057"/>
              <a:ext cx="760304" cy="573177"/>
            </a:xfrm>
            <a:custGeom>
              <a:rect b="b" l="l" r="r" t="t"/>
              <a:pathLst>
                <a:path extrusionOk="0" h="573177" w="760304">
                  <a:moveTo>
                    <a:pt x="0" y="0"/>
                  </a:moveTo>
                  <a:lnTo>
                    <a:pt x="760305" y="0"/>
                  </a:lnTo>
                  <a:lnTo>
                    <a:pt x="760305" y="573177"/>
                  </a:lnTo>
                  <a:lnTo>
                    <a:pt x="0" y="57317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grpSp>
      <p:grpSp>
        <p:nvGrpSpPr>
          <p:cNvPr descr="colored in robot" id="39" name="Google Shape;39;p4"/>
          <p:cNvGrpSpPr/>
          <p:nvPr/>
        </p:nvGrpSpPr>
        <p:grpSpPr>
          <a:xfrm rot="695585">
            <a:off x="5021562" y="639331"/>
            <a:ext cx="1836896" cy="2022216"/>
            <a:chOff x="5021430" y="638966"/>
            <a:chExt cx="1836896" cy="2022216"/>
          </a:xfrm>
        </p:grpSpPr>
        <p:sp>
          <p:nvSpPr>
            <p:cNvPr id="40" name="Google Shape;40;p4"/>
            <p:cNvSpPr/>
            <p:nvPr/>
          </p:nvSpPr>
          <p:spPr>
            <a:xfrm>
              <a:off x="5021430" y="1714789"/>
              <a:ext cx="1836896" cy="946393"/>
            </a:xfrm>
            <a:custGeom>
              <a:rect b="b" l="l" r="r" t="t"/>
              <a:pathLst>
                <a:path extrusionOk="0" h="946393" w="1836896">
                  <a:moveTo>
                    <a:pt x="496856" y="101230"/>
                  </a:moveTo>
                  <a:cubicBezTo>
                    <a:pt x="498429" y="92581"/>
                    <a:pt x="500001" y="83932"/>
                    <a:pt x="500001" y="76070"/>
                  </a:cubicBezTo>
                  <a:cubicBezTo>
                    <a:pt x="500788" y="63490"/>
                    <a:pt x="500001" y="50910"/>
                    <a:pt x="500788" y="38330"/>
                  </a:cubicBezTo>
                  <a:cubicBezTo>
                    <a:pt x="502360" y="14742"/>
                    <a:pt x="508650" y="7666"/>
                    <a:pt x="533024" y="6093"/>
                  </a:cubicBezTo>
                  <a:cubicBezTo>
                    <a:pt x="581772" y="3735"/>
                    <a:pt x="630519" y="590"/>
                    <a:pt x="680053" y="590"/>
                  </a:cubicBezTo>
                  <a:cubicBezTo>
                    <a:pt x="841234" y="-197"/>
                    <a:pt x="1001630" y="-197"/>
                    <a:pt x="1162811" y="590"/>
                  </a:cubicBezTo>
                  <a:cubicBezTo>
                    <a:pt x="1209200" y="590"/>
                    <a:pt x="1255589" y="5307"/>
                    <a:pt x="1301978" y="7666"/>
                  </a:cubicBezTo>
                  <a:cubicBezTo>
                    <a:pt x="1318489" y="8452"/>
                    <a:pt x="1327924" y="17101"/>
                    <a:pt x="1332641" y="31253"/>
                  </a:cubicBezTo>
                  <a:cubicBezTo>
                    <a:pt x="1336573" y="44620"/>
                    <a:pt x="1338145" y="57986"/>
                    <a:pt x="1340504" y="72139"/>
                  </a:cubicBezTo>
                  <a:cubicBezTo>
                    <a:pt x="1342076" y="80787"/>
                    <a:pt x="1342076" y="89436"/>
                    <a:pt x="1343649" y="99657"/>
                  </a:cubicBezTo>
                  <a:cubicBezTo>
                    <a:pt x="1352298" y="101230"/>
                    <a:pt x="1360946" y="104375"/>
                    <a:pt x="1369595" y="104375"/>
                  </a:cubicBezTo>
                  <a:cubicBezTo>
                    <a:pt x="1419129" y="107520"/>
                    <a:pt x="1466304" y="120100"/>
                    <a:pt x="1510334" y="142115"/>
                  </a:cubicBezTo>
                  <a:cubicBezTo>
                    <a:pt x="1625913" y="198725"/>
                    <a:pt x="1697462" y="291503"/>
                    <a:pt x="1725767" y="416517"/>
                  </a:cubicBezTo>
                  <a:cubicBezTo>
                    <a:pt x="1734416" y="455829"/>
                    <a:pt x="1737561" y="495928"/>
                    <a:pt x="1734416" y="536027"/>
                  </a:cubicBezTo>
                  <a:cubicBezTo>
                    <a:pt x="1733629" y="544675"/>
                    <a:pt x="1734416" y="553324"/>
                    <a:pt x="1734416" y="563545"/>
                  </a:cubicBezTo>
                  <a:cubicBezTo>
                    <a:pt x="1743851" y="569835"/>
                    <a:pt x="1753286" y="576125"/>
                    <a:pt x="1761934" y="582415"/>
                  </a:cubicBezTo>
                  <a:cubicBezTo>
                    <a:pt x="1836628" y="637453"/>
                    <a:pt x="1848422" y="716864"/>
                    <a:pt x="1827979" y="790772"/>
                  </a:cubicBezTo>
                  <a:cubicBezTo>
                    <a:pt x="1820903" y="816718"/>
                    <a:pt x="1803606" y="837161"/>
                    <a:pt x="1780804" y="852100"/>
                  </a:cubicBezTo>
                  <a:cubicBezTo>
                    <a:pt x="1734416" y="881977"/>
                    <a:pt x="1662081" y="856031"/>
                    <a:pt x="1658149" y="789986"/>
                  </a:cubicBezTo>
                  <a:cubicBezTo>
                    <a:pt x="1657363" y="775047"/>
                    <a:pt x="1658149" y="759322"/>
                    <a:pt x="1656577" y="744383"/>
                  </a:cubicBezTo>
                  <a:cubicBezTo>
                    <a:pt x="1655004" y="727086"/>
                    <a:pt x="1647142" y="720796"/>
                    <a:pt x="1629058" y="720009"/>
                  </a:cubicBezTo>
                  <a:cubicBezTo>
                    <a:pt x="1625127" y="720009"/>
                    <a:pt x="1621196" y="720009"/>
                    <a:pt x="1618050" y="720009"/>
                  </a:cubicBezTo>
                  <a:cubicBezTo>
                    <a:pt x="1602325" y="721582"/>
                    <a:pt x="1594463" y="727872"/>
                    <a:pt x="1593677" y="742811"/>
                  </a:cubicBezTo>
                  <a:cubicBezTo>
                    <a:pt x="1592890" y="756963"/>
                    <a:pt x="1592890" y="770330"/>
                    <a:pt x="1592890" y="784482"/>
                  </a:cubicBezTo>
                  <a:cubicBezTo>
                    <a:pt x="1592104" y="845023"/>
                    <a:pt x="1559082" y="870970"/>
                    <a:pt x="1499327" y="859176"/>
                  </a:cubicBezTo>
                  <a:cubicBezTo>
                    <a:pt x="1470235" y="853672"/>
                    <a:pt x="1449006" y="837947"/>
                    <a:pt x="1435640" y="811215"/>
                  </a:cubicBezTo>
                  <a:cubicBezTo>
                    <a:pt x="1430923" y="800993"/>
                    <a:pt x="1426991" y="790772"/>
                    <a:pt x="1423846" y="779764"/>
                  </a:cubicBezTo>
                  <a:cubicBezTo>
                    <a:pt x="1413625" y="746742"/>
                    <a:pt x="1413625" y="712147"/>
                    <a:pt x="1419129" y="679124"/>
                  </a:cubicBezTo>
                  <a:cubicBezTo>
                    <a:pt x="1426205" y="632736"/>
                    <a:pt x="1453724" y="599713"/>
                    <a:pt x="1491464" y="572980"/>
                  </a:cubicBezTo>
                  <a:cubicBezTo>
                    <a:pt x="1500899" y="566690"/>
                    <a:pt x="1510334" y="561187"/>
                    <a:pt x="1519769" y="555683"/>
                  </a:cubicBezTo>
                  <a:cubicBezTo>
                    <a:pt x="1527632" y="506935"/>
                    <a:pt x="1511907" y="447180"/>
                    <a:pt x="1481243" y="401578"/>
                  </a:cubicBezTo>
                  <a:cubicBezTo>
                    <a:pt x="1460014" y="370128"/>
                    <a:pt x="1430923" y="348899"/>
                    <a:pt x="1393969" y="339464"/>
                  </a:cubicBezTo>
                  <a:cubicBezTo>
                    <a:pt x="1381389" y="336319"/>
                    <a:pt x="1367236" y="331601"/>
                    <a:pt x="1351511" y="337105"/>
                  </a:cubicBezTo>
                  <a:cubicBezTo>
                    <a:pt x="1350725" y="345754"/>
                    <a:pt x="1349939" y="353616"/>
                    <a:pt x="1349939" y="362265"/>
                  </a:cubicBezTo>
                  <a:cubicBezTo>
                    <a:pt x="1349939" y="435386"/>
                    <a:pt x="1350725" y="507722"/>
                    <a:pt x="1349153" y="580843"/>
                  </a:cubicBezTo>
                  <a:cubicBezTo>
                    <a:pt x="1347580" y="641384"/>
                    <a:pt x="1333428" y="700353"/>
                    <a:pt x="1311413" y="756963"/>
                  </a:cubicBezTo>
                  <a:cubicBezTo>
                    <a:pt x="1279962" y="837947"/>
                    <a:pt x="1220207" y="890626"/>
                    <a:pt x="1138437" y="918931"/>
                  </a:cubicBezTo>
                  <a:cubicBezTo>
                    <a:pt x="1086545" y="937015"/>
                    <a:pt x="1033080" y="943305"/>
                    <a:pt x="978828" y="945663"/>
                  </a:cubicBezTo>
                  <a:cubicBezTo>
                    <a:pt x="922218" y="948022"/>
                    <a:pt x="865608" y="944877"/>
                    <a:pt x="809784" y="933083"/>
                  </a:cubicBezTo>
                  <a:cubicBezTo>
                    <a:pt x="735091" y="917358"/>
                    <a:pt x="669832" y="882763"/>
                    <a:pt x="618725" y="826153"/>
                  </a:cubicBezTo>
                  <a:cubicBezTo>
                    <a:pt x="577840" y="780551"/>
                    <a:pt x="551894" y="726299"/>
                    <a:pt x="534597" y="667331"/>
                  </a:cubicBezTo>
                  <a:cubicBezTo>
                    <a:pt x="514940" y="599713"/>
                    <a:pt x="506291" y="529737"/>
                    <a:pt x="503146" y="458974"/>
                  </a:cubicBezTo>
                  <a:cubicBezTo>
                    <a:pt x="501574" y="418875"/>
                    <a:pt x="499215" y="379563"/>
                    <a:pt x="496856" y="337105"/>
                  </a:cubicBezTo>
                  <a:cubicBezTo>
                    <a:pt x="487421" y="337105"/>
                    <a:pt x="480345" y="336319"/>
                    <a:pt x="473269" y="337105"/>
                  </a:cubicBezTo>
                  <a:cubicBezTo>
                    <a:pt x="434743" y="344968"/>
                    <a:pt x="403293" y="363838"/>
                    <a:pt x="380491" y="396074"/>
                  </a:cubicBezTo>
                  <a:cubicBezTo>
                    <a:pt x="346682" y="444035"/>
                    <a:pt x="332530" y="497500"/>
                    <a:pt x="337247" y="557255"/>
                  </a:cubicBezTo>
                  <a:cubicBezTo>
                    <a:pt x="347469" y="563545"/>
                    <a:pt x="357690" y="569049"/>
                    <a:pt x="366339" y="575339"/>
                  </a:cubicBezTo>
                  <a:cubicBezTo>
                    <a:pt x="412728" y="606789"/>
                    <a:pt x="439460" y="650819"/>
                    <a:pt x="444178" y="706643"/>
                  </a:cubicBezTo>
                  <a:cubicBezTo>
                    <a:pt x="446536" y="738879"/>
                    <a:pt x="448109" y="771902"/>
                    <a:pt x="437101" y="803352"/>
                  </a:cubicBezTo>
                  <a:cubicBezTo>
                    <a:pt x="421376" y="848955"/>
                    <a:pt x="382064" y="878046"/>
                    <a:pt x="334102" y="876473"/>
                  </a:cubicBezTo>
                  <a:cubicBezTo>
                    <a:pt x="309729" y="875687"/>
                    <a:pt x="290072" y="864680"/>
                    <a:pt x="279851" y="841878"/>
                  </a:cubicBezTo>
                  <a:cubicBezTo>
                    <a:pt x="273561" y="828512"/>
                    <a:pt x="271202" y="813573"/>
                    <a:pt x="268057" y="798634"/>
                  </a:cubicBezTo>
                  <a:cubicBezTo>
                    <a:pt x="264912" y="782909"/>
                    <a:pt x="263340" y="766398"/>
                    <a:pt x="259409" y="750673"/>
                  </a:cubicBezTo>
                  <a:cubicBezTo>
                    <a:pt x="257050" y="740452"/>
                    <a:pt x="248401" y="734162"/>
                    <a:pt x="237394" y="733376"/>
                  </a:cubicBezTo>
                  <a:cubicBezTo>
                    <a:pt x="231104" y="733376"/>
                    <a:pt x="224814" y="734162"/>
                    <a:pt x="218524" y="734948"/>
                  </a:cubicBezTo>
                  <a:cubicBezTo>
                    <a:pt x="196509" y="736521"/>
                    <a:pt x="190219" y="750673"/>
                    <a:pt x="190219" y="767971"/>
                  </a:cubicBezTo>
                  <a:cubicBezTo>
                    <a:pt x="191005" y="785268"/>
                    <a:pt x="193364" y="802566"/>
                    <a:pt x="194936" y="820650"/>
                  </a:cubicBezTo>
                  <a:cubicBezTo>
                    <a:pt x="197295" y="857603"/>
                    <a:pt x="181570" y="884336"/>
                    <a:pt x="149333" y="900061"/>
                  </a:cubicBezTo>
                  <a:cubicBezTo>
                    <a:pt x="117097" y="915786"/>
                    <a:pt x="85647" y="911068"/>
                    <a:pt x="57342" y="889053"/>
                  </a:cubicBezTo>
                  <a:cubicBezTo>
                    <a:pt x="29823" y="868611"/>
                    <a:pt x="14098" y="840306"/>
                    <a:pt x="6236" y="807283"/>
                  </a:cubicBezTo>
                  <a:cubicBezTo>
                    <a:pt x="-15779" y="715292"/>
                    <a:pt x="22747" y="639812"/>
                    <a:pt x="86433" y="595782"/>
                  </a:cubicBezTo>
                  <a:cubicBezTo>
                    <a:pt x="99013" y="587133"/>
                    <a:pt x="110807" y="578484"/>
                    <a:pt x="122601" y="570622"/>
                  </a:cubicBezTo>
                  <a:cubicBezTo>
                    <a:pt x="121815" y="526592"/>
                    <a:pt x="120242" y="485707"/>
                    <a:pt x="125746" y="444035"/>
                  </a:cubicBezTo>
                  <a:cubicBezTo>
                    <a:pt x="150120" y="264770"/>
                    <a:pt x="283782" y="135039"/>
                    <a:pt x="441033" y="107520"/>
                  </a:cubicBezTo>
                  <a:cubicBezTo>
                    <a:pt x="458330" y="108306"/>
                    <a:pt x="477200" y="105161"/>
                    <a:pt x="496856" y="101230"/>
                  </a:cubicBezTo>
                  <a:close/>
                  <a:moveTo>
                    <a:pt x="555039" y="60345"/>
                  </a:moveTo>
                  <a:cubicBezTo>
                    <a:pt x="555039" y="92581"/>
                    <a:pt x="555039" y="120100"/>
                    <a:pt x="555039" y="147619"/>
                  </a:cubicBezTo>
                  <a:cubicBezTo>
                    <a:pt x="553467" y="273419"/>
                    <a:pt x="550322" y="398433"/>
                    <a:pt x="563688" y="524233"/>
                  </a:cubicBezTo>
                  <a:cubicBezTo>
                    <a:pt x="566833" y="557255"/>
                    <a:pt x="569192" y="591850"/>
                    <a:pt x="582558" y="624873"/>
                  </a:cubicBezTo>
                  <a:cubicBezTo>
                    <a:pt x="594352" y="625659"/>
                    <a:pt x="605359" y="626446"/>
                    <a:pt x="616367" y="626446"/>
                  </a:cubicBezTo>
                  <a:cubicBezTo>
                    <a:pt x="662755" y="626446"/>
                    <a:pt x="709144" y="624873"/>
                    <a:pt x="755533" y="624873"/>
                  </a:cubicBezTo>
                  <a:cubicBezTo>
                    <a:pt x="911211" y="624873"/>
                    <a:pt x="1067675" y="624873"/>
                    <a:pt x="1223352" y="624873"/>
                  </a:cubicBezTo>
                  <a:cubicBezTo>
                    <a:pt x="1237505" y="624873"/>
                    <a:pt x="1250871" y="625659"/>
                    <a:pt x="1265024" y="624087"/>
                  </a:cubicBezTo>
                  <a:cubicBezTo>
                    <a:pt x="1272100" y="623300"/>
                    <a:pt x="1279176" y="620942"/>
                    <a:pt x="1286253" y="619369"/>
                  </a:cubicBezTo>
                  <a:cubicBezTo>
                    <a:pt x="1289397" y="594209"/>
                    <a:pt x="1294901" y="570622"/>
                    <a:pt x="1294901" y="547034"/>
                  </a:cubicBezTo>
                  <a:cubicBezTo>
                    <a:pt x="1295688" y="481775"/>
                    <a:pt x="1294115" y="416517"/>
                    <a:pt x="1292543" y="351258"/>
                  </a:cubicBezTo>
                  <a:cubicBezTo>
                    <a:pt x="1291756" y="319808"/>
                    <a:pt x="1288611" y="288358"/>
                    <a:pt x="1287825" y="257694"/>
                  </a:cubicBezTo>
                  <a:cubicBezTo>
                    <a:pt x="1287039" y="205015"/>
                    <a:pt x="1287039" y="152336"/>
                    <a:pt x="1286253" y="99657"/>
                  </a:cubicBezTo>
                  <a:cubicBezTo>
                    <a:pt x="1286253" y="87077"/>
                    <a:pt x="1287039" y="74497"/>
                    <a:pt x="1276818" y="61917"/>
                  </a:cubicBezTo>
                  <a:cubicBezTo>
                    <a:pt x="1039370" y="48551"/>
                    <a:pt x="799563" y="52482"/>
                    <a:pt x="555039" y="60345"/>
                  </a:cubicBezTo>
                  <a:close/>
                  <a:moveTo>
                    <a:pt x="1229642" y="785268"/>
                  </a:moveTo>
                  <a:cubicBezTo>
                    <a:pt x="1037797" y="785268"/>
                    <a:pt x="853814" y="785268"/>
                    <a:pt x="669045" y="785268"/>
                  </a:cubicBezTo>
                  <a:cubicBezTo>
                    <a:pt x="667473" y="785268"/>
                    <a:pt x="666687" y="785268"/>
                    <a:pt x="665900" y="786055"/>
                  </a:cubicBezTo>
                  <a:cubicBezTo>
                    <a:pt x="665114" y="786841"/>
                    <a:pt x="664328" y="788413"/>
                    <a:pt x="662755" y="791558"/>
                  </a:cubicBezTo>
                  <a:cubicBezTo>
                    <a:pt x="667473" y="801780"/>
                    <a:pt x="676908" y="808856"/>
                    <a:pt x="686343" y="816718"/>
                  </a:cubicBezTo>
                  <a:cubicBezTo>
                    <a:pt x="724869" y="848168"/>
                    <a:pt x="768899" y="869397"/>
                    <a:pt x="817647" y="879618"/>
                  </a:cubicBezTo>
                  <a:cubicBezTo>
                    <a:pt x="889196" y="895343"/>
                    <a:pt x="962317" y="895343"/>
                    <a:pt x="1034652" y="886695"/>
                  </a:cubicBezTo>
                  <a:cubicBezTo>
                    <a:pt x="1056667" y="884336"/>
                    <a:pt x="1079468" y="879618"/>
                    <a:pt x="1100697" y="873328"/>
                  </a:cubicBezTo>
                  <a:cubicBezTo>
                    <a:pt x="1144727" y="861535"/>
                    <a:pt x="1184826" y="840306"/>
                    <a:pt x="1215490" y="804925"/>
                  </a:cubicBezTo>
                  <a:cubicBezTo>
                    <a:pt x="1220207" y="800993"/>
                    <a:pt x="1223352" y="795490"/>
                    <a:pt x="1229642" y="785268"/>
                  </a:cubicBezTo>
                  <a:close/>
                  <a:moveTo>
                    <a:pt x="329385" y="821436"/>
                  </a:moveTo>
                  <a:cubicBezTo>
                    <a:pt x="369484" y="817505"/>
                    <a:pt x="380491" y="809642"/>
                    <a:pt x="385995" y="778192"/>
                  </a:cubicBezTo>
                  <a:cubicBezTo>
                    <a:pt x="389140" y="760108"/>
                    <a:pt x="389926" y="740452"/>
                    <a:pt x="388354" y="722368"/>
                  </a:cubicBezTo>
                  <a:cubicBezTo>
                    <a:pt x="383636" y="657109"/>
                    <a:pt x="342751" y="613079"/>
                    <a:pt x="277492" y="604430"/>
                  </a:cubicBezTo>
                  <a:cubicBezTo>
                    <a:pt x="209875" y="594996"/>
                    <a:pt x="150120" y="613865"/>
                    <a:pt x="99800" y="659468"/>
                  </a:cubicBezTo>
                  <a:cubicBezTo>
                    <a:pt x="55770" y="699567"/>
                    <a:pt x="41617" y="754604"/>
                    <a:pt x="63632" y="813573"/>
                  </a:cubicBezTo>
                  <a:cubicBezTo>
                    <a:pt x="69136" y="827726"/>
                    <a:pt x="77785" y="840306"/>
                    <a:pt x="90365" y="848955"/>
                  </a:cubicBezTo>
                  <a:cubicBezTo>
                    <a:pt x="100586" y="856031"/>
                    <a:pt x="110807" y="857603"/>
                    <a:pt x="121815" y="852100"/>
                  </a:cubicBezTo>
                  <a:cubicBezTo>
                    <a:pt x="132822" y="845810"/>
                    <a:pt x="138326" y="837161"/>
                    <a:pt x="137540" y="824581"/>
                  </a:cubicBezTo>
                  <a:cubicBezTo>
                    <a:pt x="136753" y="815932"/>
                    <a:pt x="135181" y="807283"/>
                    <a:pt x="134395" y="798634"/>
                  </a:cubicBezTo>
                  <a:cubicBezTo>
                    <a:pt x="133608" y="782123"/>
                    <a:pt x="132036" y="765612"/>
                    <a:pt x="134395" y="749887"/>
                  </a:cubicBezTo>
                  <a:cubicBezTo>
                    <a:pt x="139898" y="716078"/>
                    <a:pt x="157982" y="691704"/>
                    <a:pt x="194150" y="686201"/>
                  </a:cubicBezTo>
                  <a:cubicBezTo>
                    <a:pt x="202799" y="684628"/>
                    <a:pt x="211447" y="682269"/>
                    <a:pt x="220096" y="680697"/>
                  </a:cubicBezTo>
                  <a:cubicBezTo>
                    <a:pt x="265699" y="674407"/>
                    <a:pt x="304225" y="699567"/>
                    <a:pt x="312874" y="742811"/>
                  </a:cubicBezTo>
                  <a:cubicBezTo>
                    <a:pt x="316019" y="758536"/>
                    <a:pt x="317591" y="775047"/>
                    <a:pt x="320736" y="790772"/>
                  </a:cubicBezTo>
                  <a:cubicBezTo>
                    <a:pt x="323881" y="800993"/>
                    <a:pt x="327026" y="809642"/>
                    <a:pt x="329385" y="821436"/>
                  </a:cubicBezTo>
                  <a:close/>
                  <a:moveTo>
                    <a:pt x="1271314" y="681483"/>
                  </a:moveTo>
                  <a:cubicBezTo>
                    <a:pt x="1235146" y="675979"/>
                    <a:pt x="921432" y="675193"/>
                    <a:pt x="627374" y="679124"/>
                  </a:cubicBezTo>
                  <a:cubicBezTo>
                    <a:pt x="618725" y="679124"/>
                    <a:pt x="610863" y="679911"/>
                    <a:pt x="600642" y="680697"/>
                  </a:cubicBezTo>
                  <a:cubicBezTo>
                    <a:pt x="600642" y="700353"/>
                    <a:pt x="609290" y="712933"/>
                    <a:pt x="618725" y="725513"/>
                  </a:cubicBezTo>
                  <a:cubicBezTo>
                    <a:pt x="621870" y="726299"/>
                    <a:pt x="624229" y="727872"/>
                    <a:pt x="626588" y="727872"/>
                  </a:cubicBezTo>
                  <a:cubicBezTo>
                    <a:pt x="713075" y="728658"/>
                    <a:pt x="799563" y="729444"/>
                    <a:pt x="886051" y="730231"/>
                  </a:cubicBezTo>
                  <a:cubicBezTo>
                    <a:pt x="1007920" y="730231"/>
                    <a:pt x="1129789" y="729444"/>
                    <a:pt x="1250871" y="729444"/>
                  </a:cubicBezTo>
                  <a:cubicBezTo>
                    <a:pt x="1252444" y="729444"/>
                    <a:pt x="1253230" y="729444"/>
                    <a:pt x="1254802" y="728658"/>
                  </a:cubicBezTo>
                  <a:cubicBezTo>
                    <a:pt x="1255589" y="727872"/>
                    <a:pt x="1257161" y="727086"/>
                    <a:pt x="1260306" y="724727"/>
                  </a:cubicBezTo>
                  <a:cubicBezTo>
                    <a:pt x="1267383" y="712933"/>
                    <a:pt x="1273672" y="698781"/>
                    <a:pt x="1271314" y="681483"/>
                  </a:cubicBezTo>
                  <a:close/>
                  <a:moveTo>
                    <a:pt x="1533922" y="804138"/>
                  </a:moveTo>
                  <a:cubicBezTo>
                    <a:pt x="1534708" y="793917"/>
                    <a:pt x="1536280" y="785268"/>
                    <a:pt x="1536280" y="776619"/>
                  </a:cubicBezTo>
                  <a:cubicBezTo>
                    <a:pt x="1537067" y="764039"/>
                    <a:pt x="1536280" y="751459"/>
                    <a:pt x="1537067" y="738879"/>
                  </a:cubicBezTo>
                  <a:cubicBezTo>
                    <a:pt x="1540998" y="697208"/>
                    <a:pt x="1559868" y="675193"/>
                    <a:pt x="1601539" y="667331"/>
                  </a:cubicBezTo>
                  <a:cubicBezTo>
                    <a:pt x="1615692" y="664186"/>
                    <a:pt x="1631417" y="664186"/>
                    <a:pt x="1646356" y="666544"/>
                  </a:cubicBezTo>
                  <a:cubicBezTo>
                    <a:pt x="1683309" y="672048"/>
                    <a:pt x="1706111" y="697208"/>
                    <a:pt x="1710828" y="734162"/>
                  </a:cubicBezTo>
                  <a:cubicBezTo>
                    <a:pt x="1712401" y="744383"/>
                    <a:pt x="1711614" y="754604"/>
                    <a:pt x="1712401" y="764039"/>
                  </a:cubicBezTo>
                  <a:cubicBezTo>
                    <a:pt x="1713187" y="771116"/>
                    <a:pt x="1713187" y="778978"/>
                    <a:pt x="1714759" y="786841"/>
                  </a:cubicBezTo>
                  <a:cubicBezTo>
                    <a:pt x="1716332" y="795490"/>
                    <a:pt x="1720263" y="803352"/>
                    <a:pt x="1729698" y="806497"/>
                  </a:cubicBezTo>
                  <a:cubicBezTo>
                    <a:pt x="1741492" y="810428"/>
                    <a:pt x="1752499" y="808069"/>
                    <a:pt x="1760362" y="798634"/>
                  </a:cubicBezTo>
                  <a:cubicBezTo>
                    <a:pt x="1766652" y="789986"/>
                    <a:pt x="1773728" y="779764"/>
                    <a:pt x="1776087" y="769543"/>
                  </a:cubicBezTo>
                  <a:cubicBezTo>
                    <a:pt x="1790239" y="708216"/>
                    <a:pt x="1774514" y="657109"/>
                    <a:pt x="1722622" y="624873"/>
                  </a:cubicBezTo>
                  <a:cubicBezTo>
                    <a:pt x="1658935" y="585561"/>
                    <a:pt x="1592104" y="583988"/>
                    <a:pt x="1525273" y="619369"/>
                  </a:cubicBezTo>
                  <a:cubicBezTo>
                    <a:pt x="1496968" y="634308"/>
                    <a:pt x="1480457" y="658682"/>
                    <a:pt x="1472594" y="689346"/>
                  </a:cubicBezTo>
                  <a:cubicBezTo>
                    <a:pt x="1464731" y="718437"/>
                    <a:pt x="1470235" y="746742"/>
                    <a:pt x="1478884" y="775047"/>
                  </a:cubicBezTo>
                  <a:cubicBezTo>
                    <a:pt x="1485960" y="800207"/>
                    <a:pt x="1496182" y="805711"/>
                    <a:pt x="1533922" y="804138"/>
                  </a:cubicBezTo>
                  <a:close/>
                  <a:moveTo>
                    <a:pt x="1609402" y="300151"/>
                  </a:moveTo>
                  <a:cubicBezTo>
                    <a:pt x="1595249" y="311945"/>
                    <a:pt x="1581097" y="323739"/>
                    <a:pt x="1567730" y="336319"/>
                  </a:cubicBezTo>
                  <a:cubicBezTo>
                    <a:pt x="1554364" y="348899"/>
                    <a:pt x="1537067" y="357548"/>
                    <a:pt x="1527632" y="375631"/>
                  </a:cubicBezTo>
                  <a:cubicBezTo>
                    <a:pt x="1539425" y="391356"/>
                    <a:pt x="1544143" y="410226"/>
                    <a:pt x="1558295" y="425165"/>
                  </a:cubicBezTo>
                  <a:cubicBezTo>
                    <a:pt x="1575593" y="421234"/>
                    <a:pt x="1592890" y="418089"/>
                    <a:pt x="1608615" y="412585"/>
                  </a:cubicBezTo>
                  <a:cubicBezTo>
                    <a:pt x="1625127" y="406295"/>
                    <a:pt x="1646356" y="410226"/>
                    <a:pt x="1659722" y="394501"/>
                  </a:cubicBezTo>
                  <a:cubicBezTo>
                    <a:pt x="1647928" y="349685"/>
                    <a:pt x="1635348" y="326884"/>
                    <a:pt x="1609402" y="300151"/>
                  </a:cubicBezTo>
                  <a:close/>
                  <a:moveTo>
                    <a:pt x="326240" y="374059"/>
                  </a:moveTo>
                  <a:cubicBezTo>
                    <a:pt x="298721" y="348113"/>
                    <a:pt x="270416" y="326098"/>
                    <a:pt x="240539" y="302510"/>
                  </a:cubicBezTo>
                  <a:cubicBezTo>
                    <a:pt x="216951" y="333174"/>
                    <a:pt x="200440" y="363838"/>
                    <a:pt x="193364" y="403150"/>
                  </a:cubicBezTo>
                  <a:cubicBezTo>
                    <a:pt x="228745" y="411799"/>
                    <a:pt x="262554" y="420448"/>
                    <a:pt x="297935" y="429096"/>
                  </a:cubicBezTo>
                  <a:cubicBezTo>
                    <a:pt x="307370" y="410226"/>
                    <a:pt x="316805" y="392929"/>
                    <a:pt x="326240" y="374059"/>
                  </a:cubicBezTo>
                  <a:close/>
                  <a:moveTo>
                    <a:pt x="371056" y="193221"/>
                  </a:moveTo>
                  <a:cubicBezTo>
                    <a:pt x="333316" y="208160"/>
                    <a:pt x="305011" y="229389"/>
                    <a:pt x="279065" y="256908"/>
                  </a:cubicBezTo>
                  <a:cubicBezTo>
                    <a:pt x="306584" y="284426"/>
                    <a:pt x="333316" y="308800"/>
                    <a:pt x="367125" y="328456"/>
                  </a:cubicBezTo>
                  <a:cubicBezTo>
                    <a:pt x="378919" y="319808"/>
                    <a:pt x="389926" y="311945"/>
                    <a:pt x="402506" y="303296"/>
                  </a:cubicBezTo>
                  <a:cubicBezTo>
                    <a:pt x="391499" y="267915"/>
                    <a:pt x="382064" y="233320"/>
                    <a:pt x="371056" y="193221"/>
                  </a:cubicBezTo>
                  <a:close/>
                  <a:moveTo>
                    <a:pt x="1488319" y="327670"/>
                  </a:moveTo>
                  <a:cubicBezTo>
                    <a:pt x="1519769" y="304083"/>
                    <a:pt x="1548860" y="281281"/>
                    <a:pt x="1572448" y="252976"/>
                  </a:cubicBezTo>
                  <a:cubicBezTo>
                    <a:pt x="1533135" y="214450"/>
                    <a:pt x="1508762" y="199511"/>
                    <a:pt x="1478884" y="195580"/>
                  </a:cubicBezTo>
                  <a:cubicBezTo>
                    <a:pt x="1474166" y="212877"/>
                    <a:pt x="1468663" y="230961"/>
                    <a:pt x="1464731" y="249045"/>
                  </a:cubicBezTo>
                  <a:cubicBezTo>
                    <a:pt x="1461587" y="267129"/>
                    <a:pt x="1449793" y="283640"/>
                    <a:pt x="1453724" y="304083"/>
                  </a:cubicBezTo>
                  <a:cubicBezTo>
                    <a:pt x="1463945" y="311159"/>
                    <a:pt x="1474166" y="318235"/>
                    <a:pt x="1488319" y="327670"/>
                  </a:cubicBezTo>
                  <a:close/>
                  <a:moveTo>
                    <a:pt x="1577952" y="538385"/>
                  </a:moveTo>
                  <a:cubicBezTo>
                    <a:pt x="1614119" y="541530"/>
                    <a:pt x="1645569" y="540744"/>
                    <a:pt x="1679378" y="540744"/>
                  </a:cubicBezTo>
                  <a:cubicBezTo>
                    <a:pt x="1679378" y="517157"/>
                    <a:pt x="1680164" y="495928"/>
                    <a:pt x="1678592" y="474699"/>
                  </a:cubicBezTo>
                  <a:cubicBezTo>
                    <a:pt x="1678592" y="468409"/>
                    <a:pt x="1673088" y="462119"/>
                    <a:pt x="1670729" y="455829"/>
                  </a:cubicBezTo>
                  <a:cubicBezTo>
                    <a:pt x="1636134" y="462119"/>
                    <a:pt x="1604684" y="468409"/>
                    <a:pt x="1573234" y="482562"/>
                  </a:cubicBezTo>
                  <a:cubicBezTo>
                    <a:pt x="1574807" y="500645"/>
                    <a:pt x="1576379" y="517943"/>
                    <a:pt x="1577952" y="538385"/>
                  </a:cubicBezTo>
                  <a:close/>
                  <a:moveTo>
                    <a:pt x="1343649" y="160985"/>
                  </a:moveTo>
                  <a:cubicBezTo>
                    <a:pt x="1347580" y="201870"/>
                    <a:pt x="1342076" y="238824"/>
                    <a:pt x="1347580" y="275778"/>
                  </a:cubicBezTo>
                  <a:cubicBezTo>
                    <a:pt x="1364878" y="282068"/>
                    <a:pt x="1380603" y="284426"/>
                    <a:pt x="1395541" y="279709"/>
                  </a:cubicBezTo>
                  <a:cubicBezTo>
                    <a:pt x="1415198" y="227030"/>
                    <a:pt x="1423060" y="194794"/>
                    <a:pt x="1419915" y="169634"/>
                  </a:cubicBezTo>
                  <a:cubicBezTo>
                    <a:pt x="1397114" y="164130"/>
                    <a:pt x="1373526" y="156267"/>
                    <a:pt x="1343649" y="160985"/>
                  </a:cubicBezTo>
                  <a:close/>
                  <a:moveTo>
                    <a:pt x="179997" y="459760"/>
                  </a:moveTo>
                  <a:cubicBezTo>
                    <a:pt x="177638" y="493569"/>
                    <a:pt x="170562" y="522660"/>
                    <a:pt x="183142" y="551752"/>
                  </a:cubicBezTo>
                  <a:cubicBezTo>
                    <a:pt x="215379" y="548607"/>
                    <a:pt x="246042" y="546248"/>
                    <a:pt x="276706" y="543103"/>
                  </a:cubicBezTo>
                  <a:cubicBezTo>
                    <a:pt x="278279" y="532095"/>
                    <a:pt x="280637" y="524233"/>
                    <a:pt x="281424" y="515584"/>
                  </a:cubicBezTo>
                  <a:cubicBezTo>
                    <a:pt x="282210" y="506149"/>
                    <a:pt x="281424" y="495928"/>
                    <a:pt x="281424" y="485707"/>
                  </a:cubicBezTo>
                  <a:cubicBezTo>
                    <a:pt x="249187" y="471554"/>
                    <a:pt x="216951" y="466050"/>
                    <a:pt x="179997" y="459760"/>
                  </a:cubicBezTo>
                  <a:close/>
                  <a:moveTo>
                    <a:pt x="496856" y="277350"/>
                  </a:moveTo>
                  <a:cubicBezTo>
                    <a:pt x="496856" y="240396"/>
                    <a:pt x="496856" y="206587"/>
                    <a:pt x="496856" y="172779"/>
                  </a:cubicBezTo>
                  <a:cubicBezTo>
                    <a:pt x="496856" y="168061"/>
                    <a:pt x="493711" y="164130"/>
                    <a:pt x="491353" y="159412"/>
                  </a:cubicBezTo>
                  <a:cubicBezTo>
                    <a:pt x="474841" y="161771"/>
                    <a:pt x="459903" y="164130"/>
                    <a:pt x="445750" y="167275"/>
                  </a:cubicBezTo>
                  <a:cubicBezTo>
                    <a:pt x="438674" y="168847"/>
                    <a:pt x="432384" y="173565"/>
                    <a:pt x="425308" y="176710"/>
                  </a:cubicBezTo>
                  <a:cubicBezTo>
                    <a:pt x="433956" y="207374"/>
                    <a:pt x="441033" y="236465"/>
                    <a:pt x="449681" y="264770"/>
                  </a:cubicBezTo>
                  <a:cubicBezTo>
                    <a:pt x="455185" y="282854"/>
                    <a:pt x="459116" y="285213"/>
                    <a:pt x="476414" y="282854"/>
                  </a:cubicBezTo>
                  <a:cubicBezTo>
                    <a:pt x="482704" y="282068"/>
                    <a:pt x="488208" y="279709"/>
                    <a:pt x="496856" y="2773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41" name="Google Shape;41;p4"/>
            <p:cNvSpPr/>
            <p:nvPr/>
          </p:nvSpPr>
          <p:spPr>
            <a:xfrm>
              <a:off x="5115512" y="638966"/>
              <a:ext cx="1640225" cy="987143"/>
            </a:xfrm>
            <a:custGeom>
              <a:rect b="b" l="l" r="r" t="t"/>
              <a:pathLst>
                <a:path extrusionOk="0" h="987143" w="1640225">
                  <a:moveTo>
                    <a:pt x="1302245" y="454488"/>
                  </a:moveTo>
                  <a:cubicBezTo>
                    <a:pt x="1336054" y="460778"/>
                    <a:pt x="1382442" y="460778"/>
                    <a:pt x="1437480" y="454488"/>
                  </a:cubicBezTo>
                  <a:cubicBezTo>
                    <a:pt x="1442984" y="445839"/>
                    <a:pt x="1447701" y="435618"/>
                    <a:pt x="1453991" y="426183"/>
                  </a:cubicBezTo>
                  <a:cubicBezTo>
                    <a:pt x="1477579" y="393160"/>
                    <a:pt x="1511388" y="382939"/>
                    <a:pt x="1549914" y="386084"/>
                  </a:cubicBezTo>
                  <a:cubicBezTo>
                    <a:pt x="1587654" y="389229"/>
                    <a:pt x="1616745" y="408099"/>
                    <a:pt x="1631684" y="443480"/>
                  </a:cubicBezTo>
                  <a:cubicBezTo>
                    <a:pt x="1646623" y="478075"/>
                    <a:pt x="1645050" y="536258"/>
                    <a:pt x="1601807" y="570067"/>
                  </a:cubicBezTo>
                  <a:cubicBezTo>
                    <a:pt x="1542838" y="616456"/>
                    <a:pt x="1485441" y="599944"/>
                    <a:pt x="1450846" y="544907"/>
                  </a:cubicBezTo>
                  <a:cubicBezTo>
                    <a:pt x="1445342" y="535472"/>
                    <a:pt x="1441411" y="524464"/>
                    <a:pt x="1435907" y="513457"/>
                  </a:cubicBezTo>
                  <a:cubicBezTo>
                    <a:pt x="1393450" y="514243"/>
                    <a:pt x="1350992" y="515029"/>
                    <a:pt x="1309321" y="515029"/>
                  </a:cubicBezTo>
                  <a:cubicBezTo>
                    <a:pt x="1299886" y="528396"/>
                    <a:pt x="1300672" y="542548"/>
                    <a:pt x="1299100" y="555914"/>
                  </a:cubicBezTo>
                  <a:cubicBezTo>
                    <a:pt x="1289665" y="661272"/>
                    <a:pt x="1251925" y="755622"/>
                    <a:pt x="1183521" y="836606"/>
                  </a:cubicBezTo>
                  <a:cubicBezTo>
                    <a:pt x="1129270" y="901078"/>
                    <a:pt x="1060079" y="944322"/>
                    <a:pt x="979096" y="965551"/>
                  </a:cubicBezTo>
                  <a:cubicBezTo>
                    <a:pt x="798258" y="1012726"/>
                    <a:pt x="629214" y="983635"/>
                    <a:pt x="480612" y="868056"/>
                  </a:cubicBezTo>
                  <a:cubicBezTo>
                    <a:pt x="381545" y="791003"/>
                    <a:pt x="328080" y="687218"/>
                    <a:pt x="317072" y="561418"/>
                  </a:cubicBezTo>
                  <a:cubicBezTo>
                    <a:pt x="316286" y="550411"/>
                    <a:pt x="315500" y="538617"/>
                    <a:pt x="313927" y="527609"/>
                  </a:cubicBezTo>
                  <a:cubicBezTo>
                    <a:pt x="313927" y="525251"/>
                    <a:pt x="311568" y="522892"/>
                    <a:pt x="309210" y="518961"/>
                  </a:cubicBezTo>
                  <a:cubicBezTo>
                    <a:pt x="274615" y="518961"/>
                    <a:pt x="238447" y="518961"/>
                    <a:pt x="201493" y="518961"/>
                  </a:cubicBezTo>
                  <a:cubicBezTo>
                    <a:pt x="197562" y="527609"/>
                    <a:pt x="194417" y="536258"/>
                    <a:pt x="189700" y="544907"/>
                  </a:cubicBezTo>
                  <a:cubicBezTo>
                    <a:pt x="166898" y="588937"/>
                    <a:pt x="112647" y="610166"/>
                    <a:pt x="59968" y="595227"/>
                  </a:cubicBezTo>
                  <a:cubicBezTo>
                    <a:pt x="29304" y="586578"/>
                    <a:pt x="-2932" y="550411"/>
                    <a:pt x="213" y="500090"/>
                  </a:cubicBezTo>
                  <a:cubicBezTo>
                    <a:pt x="1786" y="461564"/>
                    <a:pt x="28518" y="427755"/>
                    <a:pt x="67044" y="418320"/>
                  </a:cubicBezTo>
                  <a:cubicBezTo>
                    <a:pt x="104784" y="408885"/>
                    <a:pt x="140166" y="414389"/>
                    <a:pt x="167685" y="443480"/>
                  </a:cubicBezTo>
                  <a:cubicBezTo>
                    <a:pt x="181837" y="458419"/>
                    <a:pt x="196776" y="464709"/>
                    <a:pt x="217218" y="463923"/>
                  </a:cubicBezTo>
                  <a:cubicBezTo>
                    <a:pt x="240806" y="462350"/>
                    <a:pt x="265180" y="463923"/>
                    <a:pt x="288767" y="463137"/>
                  </a:cubicBezTo>
                  <a:cubicBezTo>
                    <a:pt x="297416" y="463137"/>
                    <a:pt x="306065" y="460778"/>
                    <a:pt x="313141" y="459992"/>
                  </a:cubicBezTo>
                  <a:cubicBezTo>
                    <a:pt x="321790" y="423038"/>
                    <a:pt x="328866" y="386870"/>
                    <a:pt x="339087" y="352275"/>
                  </a:cubicBezTo>
                  <a:cubicBezTo>
                    <a:pt x="370537" y="257925"/>
                    <a:pt x="421644" y="176155"/>
                    <a:pt x="500269" y="111682"/>
                  </a:cubicBezTo>
                  <a:cubicBezTo>
                    <a:pt x="543513" y="76301"/>
                    <a:pt x="593046" y="52714"/>
                    <a:pt x="645725" y="33844"/>
                  </a:cubicBezTo>
                  <a:cubicBezTo>
                    <a:pt x="707839" y="11829"/>
                    <a:pt x="772312" y="-751"/>
                    <a:pt x="837570" y="35"/>
                  </a:cubicBezTo>
                  <a:cubicBezTo>
                    <a:pt x="968088" y="821"/>
                    <a:pt x="1081308" y="45637"/>
                    <a:pt x="1169368" y="143919"/>
                  </a:cubicBezTo>
                  <a:cubicBezTo>
                    <a:pt x="1244848" y="227261"/>
                    <a:pt x="1288879" y="325543"/>
                    <a:pt x="1299886" y="437977"/>
                  </a:cubicBezTo>
                  <a:cubicBezTo>
                    <a:pt x="1300672" y="442694"/>
                    <a:pt x="1301459" y="447412"/>
                    <a:pt x="1302245" y="454488"/>
                  </a:cubicBezTo>
                  <a:close/>
                  <a:moveTo>
                    <a:pt x="841502" y="933315"/>
                  </a:moveTo>
                  <a:cubicBezTo>
                    <a:pt x="858799" y="931742"/>
                    <a:pt x="891822" y="930170"/>
                    <a:pt x="923272" y="923880"/>
                  </a:cubicBezTo>
                  <a:cubicBezTo>
                    <a:pt x="1040423" y="901078"/>
                    <a:pt x="1130842" y="838965"/>
                    <a:pt x="1189811" y="732821"/>
                  </a:cubicBezTo>
                  <a:cubicBezTo>
                    <a:pt x="1222047" y="673852"/>
                    <a:pt x="1240131" y="609379"/>
                    <a:pt x="1245635" y="542548"/>
                  </a:cubicBezTo>
                  <a:cubicBezTo>
                    <a:pt x="1255070" y="426969"/>
                    <a:pt x="1229910" y="320039"/>
                    <a:pt x="1163078" y="224903"/>
                  </a:cubicBezTo>
                  <a:cubicBezTo>
                    <a:pt x="1085239" y="114041"/>
                    <a:pt x="979096" y="57431"/>
                    <a:pt x="843074" y="55859"/>
                  </a:cubicBezTo>
                  <a:cubicBezTo>
                    <a:pt x="777815" y="55072"/>
                    <a:pt x="715701" y="67652"/>
                    <a:pt x="655160" y="89667"/>
                  </a:cubicBezTo>
                  <a:cubicBezTo>
                    <a:pt x="585184" y="114041"/>
                    <a:pt x="523070" y="152568"/>
                    <a:pt x="477467" y="212323"/>
                  </a:cubicBezTo>
                  <a:cubicBezTo>
                    <a:pt x="390194" y="326329"/>
                    <a:pt x="353240" y="454488"/>
                    <a:pt x="379186" y="597586"/>
                  </a:cubicBezTo>
                  <a:cubicBezTo>
                    <a:pt x="395697" y="691936"/>
                    <a:pt x="442872" y="768988"/>
                    <a:pt x="518352" y="827957"/>
                  </a:cubicBezTo>
                  <a:cubicBezTo>
                    <a:pt x="607985" y="898720"/>
                    <a:pt x="712556" y="930170"/>
                    <a:pt x="841502" y="933315"/>
                  </a:cubicBezTo>
                  <a:close/>
                  <a:moveTo>
                    <a:pt x="1543624" y="441122"/>
                  </a:moveTo>
                  <a:cubicBezTo>
                    <a:pt x="1512960" y="439549"/>
                    <a:pt x="1490159" y="459205"/>
                    <a:pt x="1490945" y="486724"/>
                  </a:cubicBezTo>
                  <a:cubicBezTo>
                    <a:pt x="1491731" y="501663"/>
                    <a:pt x="1497235" y="515815"/>
                    <a:pt x="1507456" y="527609"/>
                  </a:cubicBezTo>
                  <a:cubicBezTo>
                    <a:pt x="1516891" y="537831"/>
                    <a:pt x="1527899" y="540976"/>
                    <a:pt x="1541265" y="539403"/>
                  </a:cubicBezTo>
                  <a:cubicBezTo>
                    <a:pt x="1567211" y="535472"/>
                    <a:pt x="1587654" y="507953"/>
                    <a:pt x="1584509" y="482007"/>
                  </a:cubicBezTo>
                  <a:cubicBezTo>
                    <a:pt x="1582936" y="459205"/>
                    <a:pt x="1565639" y="442694"/>
                    <a:pt x="1543624" y="441122"/>
                  </a:cubicBezTo>
                  <a:close/>
                  <a:moveTo>
                    <a:pt x="96136" y="470999"/>
                  </a:moveTo>
                  <a:cubicBezTo>
                    <a:pt x="74121" y="471785"/>
                    <a:pt x="56037" y="488297"/>
                    <a:pt x="56037" y="507953"/>
                  </a:cubicBezTo>
                  <a:cubicBezTo>
                    <a:pt x="56037" y="529182"/>
                    <a:pt x="74121" y="548052"/>
                    <a:pt x="93777" y="547266"/>
                  </a:cubicBezTo>
                  <a:cubicBezTo>
                    <a:pt x="111074" y="546479"/>
                    <a:pt x="125227" y="540189"/>
                    <a:pt x="137021" y="527609"/>
                  </a:cubicBezTo>
                  <a:cubicBezTo>
                    <a:pt x="143311" y="520533"/>
                    <a:pt x="145669" y="512670"/>
                    <a:pt x="142524" y="503235"/>
                  </a:cubicBezTo>
                  <a:cubicBezTo>
                    <a:pt x="136234" y="484365"/>
                    <a:pt x="115792" y="470213"/>
                    <a:pt x="96136" y="470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42" name="Google Shape;42;p4"/>
            <p:cNvSpPr/>
            <p:nvPr/>
          </p:nvSpPr>
          <p:spPr>
            <a:xfrm>
              <a:off x="5848238" y="1870576"/>
              <a:ext cx="110365" cy="104283"/>
            </a:xfrm>
            <a:custGeom>
              <a:rect b="b" l="l" r="r" t="t"/>
              <a:pathLst>
                <a:path extrusionOk="0" h="104283" w="110365">
                  <a:moveTo>
                    <a:pt x="110349" y="47656"/>
                  </a:moveTo>
                  <a:cubicBezTo>
                    <a:pt x="111135" y="79106"/>
                    <a:pt x="84402" y="105052"/>
                    <a:pt x="53738" y="104266"/>
                  </a:cubicBezTo>
                  <a:cubicBezTo>
                    <a:pt x="21502" y="103480"/>
                    <a:pt x="-2872" y="78319"/>
                    <a:pt x="273" y="45297"/>
                  </a:cubicBezTo>
                  <a:cubicBezTo>
                    <a:pt x="1060" y="37434"/>
                    <a:pt x="4991" y="27999"/>
                    <a:pt x="9708" y="21709"/>
                  </a:cubicBezTo>
                  <a:cubicBezTo>
                    <a:pt x="26220" y="-306"/>
                    <a:pt x="63173" y="-6596"/>
                    <a:pt x="87547" y="7557"/>
                  </a:cubicBezTo>
                  <a:cubicBezTo>
                    <a:pt x="102486" y="16992"/>
                    <a:pt x="110349" y="30358"/>
                    <a:pt x="110349" y="476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43" name="Google Shape;43;p4"/>
            <p:cNvSpPr/>
            <p:nvPr/>
          </p:nvSpPr>
          <p:spPr>
            <a:xfrm>
              <a:off x="6023827" y="1872174"/>
              <a:ext cx="103824" cy="99539"/>
            </a:xfrm>
            <a:custGeom>
              <a:rect b="b" l="l" r="r" t="t"/>
              <a:pathLst>
                <a:path extrusionOk="0" h="99539" w="103824">
                  <a:moveTo>
                    <a:pt x="55056" y="455"/>
                  </a:moveTo>
                  <a:cubicBezTo>
                    <a:pt x="83361" y="-3476"/>
                    <a:pt x="104589" y="24829"/>
                    <a:pt x="103803" y="46058"/>
                  </a:cubicBezTo>
                  <a:cubicBezTo>
                    <a:pt x="103017" y="73577"/>
                    <a:pt x="73926" y="100309"/>
                    <a:pt x="46407" y="99523"/>
                  </a:cubicBezTo>
                  <a:cubicBezTo>
                    <a:pt x="22033" y="98737"/>
                    <a:pt x="18" y="74363"/>
                    <a:pt x="18" y="49989"/>
                  </a:cubicBezTo>
                  <a:cubicBezTo>
                    <a:pt x="-768" y="28760"/>
                    <a:pt x="24392" y="-4262"/>
                    <a:pt x="55056" y="4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44" name="Google Shape;44;p4"/>
            <p:cNvSpPr/>
            <p:nvPr/>
          </p:nvSpPr>
          <p:spPr>
            <a:xfrm>
              <a:off x="5673882" y="1869484"/>
              <a:ext cx="99170" cy="102234"/>
            </a:xfrm>
            <a:custGeom>
              <a:rect b="b" l="l" r="r" t="t"/>
              <a:pathLst>
                <a:path extrusionOk="0" h="102234" w="99170">
                  <a:moveTo>
                    <a:pt x="51975" y="102213"/>
                  </a:moveTo>
                  <a:cubicBezTo>
                    <a:pt x="23669" y="102999"/>
                    <a:pt x="1654" y="82556"/>
                    <a:pt x="82" y="54251"/>
                  </a:cubicBezTo>
                  <a:cubicBezTo>
                    <a:pt x="-1491" y="23588"/>
                    <a:pt x="19738" y="0"/>
                    <a:pt x="48830" y="0"/>
                  </a:cubicBezTo>
                  <a:cubicBezTo>
                    <a:pt x="75562" y="0"/>
                    <a:pt x="99150" y="25946"/>
                    <a:pt x="99150" y="54251"/>
                  </a:cubicBezTo>
                  <a:cubicBezTo>
                    <a:pt x="99936" y="80198"/>
                    <a:pt x="78707" y="100640"/>
                    <a:pt x="51975" y="1022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45" name="Google Shape;45;p4"/>
            <p:cNvSpPr/>
            <p:nvPr/>
          </p:nvSpPr>
          <p:spPr>
            <a:xfrm>
              <a:off x="5796369" y="1170040"/>
              <a:ext cx="235579" cy="97961"/>
            </a:xfrm>
            <a:custGeom>
              <a:rect b="b" l="l" r="r" t="t"/>
              <a:pathLst>
                <a:path extrusionOk="0" h="97961" w="235579">
                  <a:moveTo>
                    <a:pt x="129981" y="97962"/>
                  </a:moveTo>
                  <a:cubicBezTo>
                    <a:pt x="95386" y="96389"/>
                    <a:pt x="67868" y="90886"/>
                    <a:pt x="42707" y="78306"/>
                  </a:cubicBezTo>
                  <a:cubicBezTo>
                    <a:pt x="27769" y="70443"/>
                    <a:pt x="15189" y="60222"/>
                    <a:pt x="5754" y="46856"/>
                  </a:cubicBezTo>
                  <a:cubicBezTo>
                    <a:pt x="-2895" y="35062"/>
                    <a:pt x="-1323" y="21696"/>
                    <a:pt x="7326" y="12261"/>
                  </a:cubicBezTo>
                  <a:cubicBezTo>
                    <a:pt x="18334" y="467"/>
                    <a:pt x="30914" y="-319"/>
                    <a:pt x="44280" y="8329"/>
                  </a:cubicBezTo>
                  <a:cubicBezTo>
                    <a:pt x="46639" y="9902"/>
                    <a:pt x="48211" y="11474"/>
                    <a:pt x="49784" y="13047"/>
                  </a:cubicBezTo>
                  <a:cubicBezTo>
                    <a:pt x="77303" y="42924"/>
                    <a:pt x="111898" y="42924"/>
                    <a:pt x="147279" y="37421"/>
                  </a:cubicBezTo>
                  <a:cubicBezTo>
                    <a:pt x="157500" y="35848"/>
                    <a:pt x="167721" y="28772"/>
                    <a:pt x="177156" y="22482"/>
                  </a:cubicBezTo>
                  <a:cubicBezTo>
                    <a:pt x="183446" y="18551"/>
                    <a:pt x="187378" y="11474"/>
                    <a:pt x="192881" y="5971"/>
                  </a:cubicBezTo>
                  <a:cubicBezTo>
                    <a:pt x="201530" y="-1106"/>
                    <a:pt x="210965" y="-1892"/>
                    <a:pt x="221186" y="3612"/>
                  </a:cubicBezTo>
                  <a:cubicBezTo>
                    <a:pt x="230621" y="9116"/>
                    <a:pt x="236911" y="16978"/>
                    <a:pt x="235339" y="27986"/>
                  </a:cubicBezTo>
                  <a:cubicBezTo>
                    <a:pt x="233766" y="36634"/>
                    <a:pt x="230621" y="45283"/>
                    <a:pt x="226690" y="52359"/>
                  </a:cubicBezTo>
                  <a:cubicBezTo>
                    <a:pt x="214896" y="71229"/>
                    <a:pt x="195240" y="81451"/>
                    <a:pt x="174798" y="87741"/>
                  </a:cubicBezTo>
                  <a:cubicBezTo>
                    <a:pt x="157500" y="94031"/>
                    <a:pt x="140203" y="95603"/>
                    <a:pt x="129981" y="979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46" name="Google Shape;46;p4"/>
            <p:cNvSpPr/>
            <p:nvPr/>
          </p:nvSpPr>
          <p:spPr>
            <a:xfrm>
              <a:off x="6089374" y="980829"/>
              <a:ext cx="110591" cy="137661"/>
            </a:xfrm>
            <a:custGeom>
              <a:rect b="b" l="l" r="r" t="t"/>
              <a:pathLst>
                <a:path extrusionOk="0" h="137661" w="110591">
                  <a:moveTo>
                    <a:pt x="110591" y="70953"/>
                  </a:moveTo>
                  <a:cubicBezTo>
                    <a:pt x="107446" y="82747"/>
                    <a:pt x="105874" y="98472"/>
                    <a:pt x="98797" y="111052"/>
                  </a:cubicBezTo>
                  <a:cubicBezTo>
                    <a:pt x="83859" y="140930"/>
                    <a:pt x="52409" y="145647"/>
                    <a:pt x="25676" y="125205"/>
                  </a:cubicBezTo>
                  <a:cubicBezTo>
                    <a:pt x="-8919" y="99258"/>
                    <a:pt x="-5774" y="41862"/>
                    <a:pt x="18600" y="17488"/>
                  </a:cubicBezTo>
                  <a:cubicBezTo>
                    <a:pt x="48477" y="-12389"/>
                    <a:pt x="92507" y="-2954"/>
                    <a:pt x="104301" y="37931"/>
                  </a:cubicBezTo>
                  <a:cubicBezTo>
                    <a:pt x="107446" y="47366"/>
                    <a:pt x="108232" y="57587"/>
                    <a:pt x="110591" y="709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47" name="Google Shape;47;p4"/>
            <p:cNvSpPr/>
            <p:nvPr/>
          </p:nvSpPr>
          <p:spPr>
            <a:xfrm>
              <a:off x="5631432" y="981005"/>
              <a:ext cx="111103" cy="134992"/>
            </a:xfrm>
            <a:custGeom>
              <a:rect b="b" l="l" r="r" t="t"/>
              <a:pathLst>
                <a:path extrusionOk="0" h="134992" w="111103">
                  <a:moveTo>
                    <a:pt x="74" y="66060"/>
                  </a:moveTo>
                  <a:cubicBezTo>
                    <a:pt x="-713" y="48763"/>
                    <a:pt x="4791" y="32251"/>
                    <a:pt x="16585" y="18099"/>
                  </a:cubicBezTo>
                  <a:cubicBezTo>
                    <a:pt x="34669" y="-3130"/>
                    <a:pt x="62188" y="-6275"/>
                    <a:pt x="83416" y="11809"/>
                  </a:cubicBezTo>
                  <a:cubicBezTo>
                    <a:pt x="122729" y="44045"/>
                    <a:pt x="121156" y="110090"/>
                    <a:pt x="72409" y="130533"/>
                  </a:cubicBezTo>
                  <a:cubicBezTo>
                    <a:pt x="51180" y="139181"/>
                    <a:pt x="33883" y="135250"/>
                    <a:pt x="18158" y="118739"/>
                  </a:cubicBezTo>
                  <a:cubicBezTo>
                    <a:pt x="5577" y="105373"/>
                    <a:pt x="74" y="88861"/>
                    <a:pt x="74" y="660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grpSp>
      <p:pic>
        <p:nvPicPr>
          <p:cNvPr descr="robot to color" id="48" name="Google Shape;48;p4"/>
          <p:cNvPicPr preferRelativeResize="0"/>
          <p:nvPr/>
        </p:nvPicPr>
        <p:blipFill rotWithShape="1">
          <a:blip r:embed="rId4">
            <a:alphaModFix/>
          </a:blip>
          <a:srcRect b="0" l="21731" r="19568" t="0"/>
          <a:stretch/>
        </p:blipFill>
        <p:spPr>
          <a:xfrm rot="8593701">
            <a:off x="7388706" y="-295747"/>
            <a:ext cx="2013917" cy="3230933"/>
          </a:xfrm>
          <a:prstGeom prst="rect">
            <a:avLst/>
          </a:prstGeom>
          <a:noFill/>
          <a:ln>
            <a:noFill/>
          </a:ln>
        </p:spPr>
      </p:pic>
      <p:sp>
        <p:nvSpPr>
          <p:cNvPr id="49" name="Google Shape;49;p4"/>
          <p:cNvSpPr txBox="1"/>
          <p:nvPr/>
        </p:nvSpPr>
        <p:spPr>
          <a:xfrm>
            <a:off x="660673" y="3660707"/>
            <a:ext cx="5430825" cy="1061707"/>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chemeClr val="dk1"/>
              </a:buClr>
              <a:buSzPts val="2900"/>
              <a:buFont typeface="Algerian"/>
              <a:buNone/>
            </a:pPr>
            <a:r>
              <a:rPr b="1" lang="en-US" sz="2900" u="none">
                <a:solidFill>
                  <a:schemeClr val="dk1"/>
                </a:solidFill>
                <a:latin typeface="Algerian"/>
                <a:ea typeface="Algerian"/>
                <a:cs typeface="Algerian"/>
                <a:sym typeface="Algerian"/>
              </a:rPr>
              <a:t>ENVIRONMENT SENSING ROBOTIC ARM USING MACHINE LEARNING</a:t>
            </a:r>
            <a:endParaRPr b="0" sz="2900" u="none">
              <a:solidFill>
                <a:schemeClr val="dk1"/>
              </a:solidFill>
              <a:latin typeface="Algerian"/>
              <a:ea typeface="Algerian"/>
              <a:cs typeface="Algerian"/>
              <a:sym typeface="Algerian"/>
            </a:endParaRPr>
          </a:p>
        </p:txBody>
      </p:sp>
      <p:grpSp>
        <p:nvGrpSpPr>
          <p:cNvPr descr="Colored robot" id="50" name="Google Shape;50;p4"/>
          <p:cNvGrpSpPr/>
          <p:nvPr/>
        </p:nvGrpSpPr>
        <p:grpSpPr>
          <a:xfrm>
            <a:off x="6947357" y="2692847"/>
            <a:ext cx="2288505" cy="2550201"/>
            <a:chOff x="6947357" y="2692847"/>
            <a:chExt cx="2288505" cy="2550201"/>
          </a:xfrm>
        </p:grpSpPr>
        <p:grpSp>
          <p:nvGrpSpPr>
            <p:cNvPr descr="colored in robot" id="51" name="Google Shape;51;p4"/>
            <p:cNvGrpSpPr/>
            <p:nvPr/>
          </p:nvGrpSpPr>
          <p:grpSpPr>
            <a:xfrm rot="-444281">
              <a:off x="7361931" y="3192607"/>
              <a:ext cx="1497460" cy="1253021"/>
              <a:chOff x="7384532" y="3188673"/>
              <a:chExt cx="1497460" cy="1253021"/>
            </a:xfrm>
          </p:grpSpPr>
          <p:sp>
            <p:nvSpPr>
              <p:cNvPr id="52" name="Google Shape;52;p4"/>
              <p:cNvSpPr/>
              <p:nvPr/>
            </p:nvSpPr>
            <p:spPr>
              <a:xfrm>
                <a:off x="7549011" y="3243254"/>
                <a:ext cx="1127188" cy="1198440"/>
              </a:xfrm>
              <a:custGeom>
                <a:rect b="b" l="l" r="r" t="t"/>
                <a:pathLst>
                  <a:path extrusionOk="0" h="1198440" w="1127188">
                    <a:moveTo>
                      <a:pt x="0" y="0"/>
                    </a:moveTo>
                    <a:lnTo>
                      <a:pt x="1127189" y="0"/>
                    </a:lnTo>
                    <a:lnTo>
                      <a:pt x="1127189" y="1198440"/>
                    </a:lnTo>
                    <a:lnTo>
                      <a:pt x="0" y="1198440"/>
                    </a:lnTo>
                    <a:close/>
                  </a:path>
                </a:pathLst>
              </a:custGeom>
              <a:solidFill>
                <a:srgbClr val="FFA3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53" name="Google Shape;53;p4"/>
              <p:cNvSpPr/>
              <p:nvPr/>
            </p:nvSpPr>
            <p:spPr>
              <a:xfrm>
                <a:off x="7764159" y="3927854"/>
                <a:ext cx="622058" cy="230799"/>
              </a:xfrm>
              <a:custGeom>
                <a:rect b="b" l="l" r="r" t="t"/>
                <a:pathLst>
                  <a:path extrusionOk="0" h="230799" w="622058">
                    <a:moveTo>
                      <a:pt x="622058" y="115400"/>
                    </a:moveTo>
                    <a:cubicBezTo>
                      <a:pt x="622058" y="179133"/>
                      <a:pt x="482806" y="230799"/>
                      <a:pt x="311029" y="230799"/>
                    </a:cubicBezTo>
                    <a:cubicBezTo>
                      <a:pt x="139253" y="230799"/>
                      <a:pt x="0" y="179133"/>
                      <a:pt x="0" y="115400"/>
                    </a:cubicBezTo>
                    <a:cubicBezTo>
                      <a:pt x="0" y="51666"/>
                      <a:pt x="139253" y="0"/>
                      <a:pt x="311029" y="0"/>
                    </a:cubicBezTo>
                    <a:cubicBezTo>
                      <a:pt x="482806" y="0"/>
                      <a:pt x="622058" y="51666"/>
                      <a:pt x="622058" y="1154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54" name="Google Shape;54;p4"/>
              <p:cNvSpPr/>
              <p:nvPr/>
            </p:nvSpPr>
            <p:spPr>
              <a:xfrm>
                <a:off x="7888882" y="3188673"/>
                <a:ext cx="476287" cy="210526"/>
              </a:xfrm>
              <a:custGeom>
                <a:rect b="b" l="l" r="r" t="t"/>
                <a:pathLst>
                  <a:path extrusionOk="0" h="210526" w="476287">
                    <a:moveTo>
                      <a:pt x="0" y="0"/>
                    </a:moveTo>
                    <a:lnTo>
                      <a:pt x="476288" y="0"/>
                    </a:lnTo>
                    <a:lnTo>
                      <a:pt x="476288" y="210526"/>
                    </a:lnTo>
                    <a:lnTo>
                      <a:pt x="0" y="210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55" name="Google Shape;55;p4"/>
              <p:cNvSpPr/>
              <p:nvPr/>
            </p:nvSpPr>
            <p:spPr>
              <a:xfrm>
                <a:off x="7384532" y="3753195"/>
                <a:ext cx="176171" cy="274463"/>
              </a:xfrm>
              <a:custGeom>
                <a:rect b="b" l="l" r="r" t="t"/>
                <a:pathLst>
                  <a:path extrusionOk="0" h="274463" w="176171">
                    <a:moveTo>
                      <a:pt x="176172" y="137232"/>
                    </a:moveTo>
                    <a:cubicBezTo>
                      <a:pt x="176172" y="213023"/>
                      <a:pt x="136735" y="274464"/>
                      <a:pt x="88086" y="274464"/>
                    </a:cubicBezTo>
                    <a:cubicBezTo>
                      <a:pt x="39437" y="274464"/>
                      <a:pt x="0" y="213023"/>
                      <a:pt x="0" y="137232"/>
                    </a:cubicBezTo>
                    <a:cubicBezTo>
                      <a:pt x="0" y="61441"/>
                      <a:pt x="39437" y="0"/>
                      <a:pt x="88086" y="0"/>
                    </a:cubicBezTo>
                    <a:cubicBezTo>
                      <a:pt x="136734" y="0"/>
                      <a:pt x="176172" y="61441"/>
                      <a:pt x="176172" y="13723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56" name="Google Shape;56;p4"/>
              <p:cNvSpPr/>
              <p:nvPr/>
            </p:nvSpPr>
            <p:spPr>
              <a:xfrm>
                <a:off x="8673081" y="3718887"/>
                <a:ext cx="208911" cy="274463"/>
              </a:xfrm>
              <a:custGeom>
                <a:rect b="b" l="l" r="r" t="t"/>
                <a:pathLst>
                  <a:path extrusionOk="0" h="274463" w="208911">
                    <a:moveTo>
                      <a:pt x="208912" y="137232"/>
                    </a:moveTo>
                    <a:cubicBezTo>
                      <a:pt x="208912" y="213023"/>
                      <a:pt x="162145" y="274464"/>
                      <a:pt x="104456" y="274464"/>
                    </a:cubicBezTo>
                    <a:cubicBezTo>
                      <a:pt x="46767" y="274464"/>
                      <a:pt x="0" y="213023"/>
                      <a:pt x="0" y="137232"/>
                    </a:cubicBezTo>
                    <a:cubicBezTo>
                      <a:pt x="0" y="61441"/>
                      <a:pt x="46767" y="0"/>
                      <a:pt x="104456" y="0"/>
                    </a:cubicBezTo>
                    <a:cubicBezTo>
                      <a:pt x="162145" y="0"/>
                      <a:pt x="208912" y="61441"/>
                      <a:pt x="208912" y="13723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grpSp>
        <p:grpSp>
          <p:nvGrpSpPr>
            <p:cNvPr descr="colored in robot" id="57" name="Google Shape;57;p4"/>
            <p:cNvGrpSpPr/>
            <p:nvPr/>
          </p:nvGrpSpPr>
          <p:grpSpPr>
            <a:xfrm rot="-444281">
              <a:off x="7087888" y="2812568"/>
              <a:ext cx="2007443" cy="2310759"/>
              <a:chOff x="7091468" y="2804937"/>
              <a:chExt cx="2007443" cy="2310759"/>
            </a:xfrm>
          </p:grpSpPr>
          <p:sp>
            <p:nvSpPr>
              <p:cNvPr id="58" name="Google Shape;58;p4"/>
              <p:cNvSpPr/>
              <p:nvPr/>
            </p:nvSpPr>
            <p:spPr>
              <a:xfrm>
                <a:off x="7091468" y="3052911"/>
                <a:ext cx="2007443" cy="2062785"/>
              </a:xfrm>
              <a:custGeom>
                <a:rect b="b" l="l" r="r" t="t"/>
                <a:pathLst>
                  <a:path extrusionOk="0" h="2062785" w="2007443">
                    <a:moveTo>
                      <a:pt x="1643195" y="976307"/>
                    </a:moveTo>
                    <a:cubicBezTo>
                      <a:pt x="1636179" y="988783"/>
                      <a:pt x="1638518" y="1002038"/>
                      <a:pt x="1638518" y="1013734"/>
                    </a:cubicBezTo>
                    <a:cubicBezTo>
                      <a:pt x="1638518" y="1094826"/>
                      <a:pt x="1634620" y="1175917"/>
                      <a:pt x="1639297" y="1257009"/>
                    </a:cubicBezTo>
                    <a:cubicBezTo>
                      <a:pt x="1644754" y="1359933"/>
                      <a:pt x="1562904" y="1426989"/>
                      <a:pt x="1473259" y="1431668"/>
                    </a:cubicBezTo>
                    <a:cubicBezTo>
                      <a:pt x="1441299" y="1433227"/>
                      <a:pt x="1408559" y="1432447"/>
                      <a:pt x="1375819" y="1433227"/>
                    </a:cubicBezTo>
                    <a:cubicBezTo>
                      <a:pt x="1343079" y="1434007"/>
                      <a:pt x="1311119" y="1433227"/>
                      <a:pt x="1278379" y="1433227"/>
                    </a:cubicBezTo>
                    <a:cubicBezTo>
                      <a:pt x="1273702" y="1433227"/>
                      <a:pt x="1269024" y="1434787"/>
                      <a:pt x="1262788" y="1435566"/>
                    </a:cubicBezTo>
                    <a:cubicBezTo>
                      <a:pt x="1262009" y="1441024"/>
                      <a:pt x="1259670" y="1445703"/>
                      <a:pt x="1259670" y="1450381"/>
                    </a:cubicBezTo>
                    <a:cubicBezTo>
                      <a:pt x="1259670" y="1529913"/>
                      <a:pt x="1259670" y="1609445"/>
                      <a:pt x="1259670" y="1688198"/>
                    </a:cubicBezTo>
                    <a:cubicBezTo>
                      <a:pt x="1378937" y="1754475"/>
                      <a:pt x="1351654" y="1737321"/>
                      <a:pt x="1420252" y="1805937"/>
                    </a:cubicBezTo>
                    <a:cubicBezTo>
                      <a:pt x="1428826" y="1799699"/>
                      <a:pt x="1424929" y="1790342"/>
                      <a:pt x="1424929" y="1782545"/>
                    </a:cubicBezTo>
                    <a:cubicBezTo>
                      <a:pt x="1427267" y="1729523"/>
                      <a:pt x="1462346" y="1694436"/>
                      <a:pt x="1514574" y="1692876"/>
                    </a:cubicBezTo>
                    <a:cubicBezTo>
                      <a:pt x="1580833" y="1690537"/>
                      <a:pt x="1611235" y="1717048"/>
                      <a:pt x="1615132" y="1784104"/>
                    </a:cubicBezTo>
                    <a:cubicBezTo>
                      <a:pt x="1616691" y="1811395"/>
                      <a:pt x="1617471" y="1838685"/>
                      <a:pt x="1618250" y="1865976"/>
                    </a:cubicBezTo>
                    <a:cubicBezTo>
                      <a:pt x="1619030" y="1895605"/>
                      <a:pt x="1619030" y="1926015"/>
                      <a:pt x="1619809" y="1955644"/>
                    </a:cubicBezTo>
                    <a:cubicBezTo>
                      <a:pt x="1620589" y="1974358"/>
                      <a:pt x="1618250" y="1993071"/>
                      <a:pt x="1609675" y="2010225"/>
                    </a:cubicBezTo>
                    <a:cubicBezTo>
                      <a:pt x="1590187" y="2048432"/>
                      <a:pt x="1551991" y="2067925"/>
                      <a:pt x="1506779" y="2060907"/>
                    </a:cubicBezTo>
                    <a:cubicBezTo>
                      <a:pt x="1464684" y="2054670"/>
                      <a:pt x="1433504" y="2021921"/>
                      <a:pt x="1427267" y="1978256"/>
                    </a:cubicBezTo>
                    <a:cubicBezTo>
                      <a:pt x="1425708" y="1965781"/>
                      <a:pt x="1426488" y="1953305"/>
                      <a:pt x="1425708" y="1940829"/>
                    </a:cubicBezTo>
                    <a:cubicBezTo>
                      <a:pt x="1424929" y="1928354"/>
                      <a:pt x="1424929" y="1916658"/>
                      <a:pt x="1424149" y="1905742"/>
                    </a:cubicBezTo>
                    <a:cubicBezTo>
                      <a:pt x="1419472" y="1903403"/>
                      <a:pt x="1417134" y="1901063"/>
                      <a:pt x="1414795" y="1901063"/>
                    </a:cubicBezTo>
                    <a:cubicBezTo>
                      <a:pt x="1408559" y="1900284"/>
                      <a:pt x="1402323" y="1899504"/>
                      <a:pt x="1396086" y="1899504"/>
                    </a:cubicBezTo>
                    <a:cubicBezTo>
                      <a:pt x="1166907" y="1901063"/>
                      <a:pt x="936948" y="1902623"/>
                      <a:pt x="707769" y="1904182"/>
                    </a:cubicBezTo>
                    <a:cubicBezTo>
                      <a:pt x="705430" y="1904182"/>
                      <a:pt x="703092" y="1906522"/>
                      <a:pt x="699973" y="1908081"/>
                    </a:cubicBezTo>
                    <a:cubicBezTo>
                      <a:pt x="695296" y="1925235"/>
                      <a:pt x="698414" y="1943948"/>
                      <a:pt x="697635" y="1961882"/>
                    </a:cubicBezTo>
                    <a:cubicBezTo>
                      <a:pt x="696855" y="2040634"/>
                      <a:pt x="619683" y="2086639"/>
                      <a:pt x="549526" y="2049991"/>
                    </a:cubicBezTo>
                    <a:cubicBezTo>
                      <a:pt x="521463" y="2035176"/>
                      <a:pt x="508991" y="2010225"/>
                      <a:pt x="505873" y="1980596"/>
                    </a:cubicBezTo>
                    <a:cubicBezTo>
                      <a:pt x="504313" y="1963442"/>
                      <a:pt x="505093" y="1945508"/>
                      <a:pt x="505093" y="1928354"/>
                    </a:cubicBezTo>
                    <a:cubicBezTo>
                      <a:pt x="505093" y="1878451"/>
                      <a:pt x="505093" y="1828549"/>
                      <a:pt x="504313" y="1778646"/>
                    </a:cubicBezTo>
                    <a:cubicBezTo>
                      <a:pt x="504313" y="1742779"/>
                      <a:pt x="521463" y="1717048"/>
                      <a:pt x="552644" y="1700674"/>
                    </a:cubicBezTo>
                    <a:cubicBezTo>
                      <a:pt x="604092" y="1673383"/>
                      <a:pt x="668793" y="1697555"/>
                      <a:pt x="688281" y="1752915"/>
                    </a:cubicBezTo>
                    <a:cubicBezTo>
                      <a:pt x="695296" y="1772408"/>
                      <a:pt x="696855" y="1794241"/>
                      <a:pt x="700753" y="1816853"/>
                    </a:cubicBezTo>
                    <a:cubicBezTo>
                      <a:pt x="712446" y="1814514"/>
                      <a:pt x="717902" y="1802818"/>
                      <a:pt x="726477" y="1795020"/>
                    </a:cubicBezTo>
                    <a:cubicBezTo>
                      <a:pt x="735831" y="1787223"/>
                      <a:pt x="745186" y="1778646"/>
                      <a:pt x="754540" y="1770069"/>
                    </a:cubicBezTo>
                    <a:cubicBezTo>
                      <a:pt x="763894" y="1761492"/>
                      <a:pt x="774028" y="1754475"/>
                      <a:pt x="784162" y="1747457"/>
                    </a:cubicBezTo>
                    <a:cubicBezTo>
                      <a:pt x="794296" y="1740440"/>
                      <a:pt x="805209" y="1733422"/>
                      <a:pt x="815343" y="1727184"/>
                    </a:cubicBezTo>
                    <a:cubicBezTo>
                      <a:pt x="825476" y="1720167"/>
                      <a:pt x="836390" y="1713929"/>
                      <a:pt x="845744" y="1707691"/>
                    </a:cubicBezTo>
                    <a:cubicBezTo>
                      <a:pt x="851980" y="1642974"/>
                      <a:pt x="847303" y="1469095"/>
                      <a:pt x="838728" y="1432447"/>
                    </a:cubicBezTo>
                    <a:cubicBezTo>
                      <a:pt x="829374" y="1431668"/>
                      <a:pt x="820020" y="1430888"/>
                      <a:pt x="809886" y="1430888"/>
                    </a:cubicBezTo>
                    <a:cubicBezTo>
                      <a:pt x="733493" y="1430108"/>
                      <a:pt x="657879" y="1429329"/>
                      <a:pt x="581486" y="1428549"/>
                    </a:cubicBezTo>
                    <a:cubicBezTo>
                      <a:pt x="565116" y="1428549"/>
                      <a:pt x="548746" y="1426989"/>
                      <a:pt x="533156" y="1423091"/>
                    </a:cubicBezTo>
                    <a:cubicBezTo>
                      <a:pt x="486384" y="1412954"/>
                      <a:pt x="452865" y="1385664"/>
                      <a:pt x="435716" y="1339660"/>
                    </a:cubicBezTo>
                    <a:cubicBezTo>
                      <a:pt x="421684" y="1302233"/>
                      <a:pt x="420125" y="1264026"/>
                      <a:pt x="419346" y="1225820"/>
                    </a:cubicBezTo>
                    <a:cubicBezTo>
                      <a:pt x="418566" y="1168120"/>
                      <a:pt x="419346" y="1111200"/>
                      <a:pt x="419346" y="1053500"/>
                    </a:cubicBezTo>
                    <a:cubicBezTo>
                      <a:pt x="419346" y="1041025"/>
                      <a:pt x="419346" y="1028549"/>
                      <a:pt x="419346" y="1019192"/>
                    </a:cubicBezTo>
                    <a:cubicBezTo>
                      <a:pt x="410771" y="1005937"/>
                      <a:pt x="400637" y="1006716"/>
                      <a:pt x="390503" y="1005157"/>
                    </a:cubicBezTo>
                    <a:cubicBezTo>
                      <a:pt x="367897" y="1001258"/>
                      <a:pt x="346850" y="993461"/>
                      <a:pt x="327362" y="981765"/>
                    </a:cubicBezTo>
                    <a:cubicBezTo>
                      <a:pt x="278252" y="952915"/>
                      <a:pt x="254087" y="908471"/>
                      <a:pt x="250969" y="852331"/>
                    </a:cubicBezTo>
                    <a:cubicBezTo>
                      <a:pt x="250189" y="839855"/>
                      <a:pt x="250969" y="827379"/>
                      <a:pt x="250969" y="816463"/>
                    </a:cubicBezTo>
                    <a:cubicBezTo>
                      <a:pt x="247851" y="813344"/>
                      <a:pt x="246292" y="811785"/>
                      <a:pt x="243953" y="810225"/>
                    </a:cubicBezTo>
                    <a:cubicBezTo>
                      <a:pt x="164442" y="780596"/>
                      <a:pt x="106757" y="725235"/>
                      <a:pt x="63104" y="654280"/>
                    </a:cubicBezTo>
                    <a:cubicBezTo>
                      <a:pt x="-3155" y="547457"/>
                      <a:pt x="-16407" y="432837"/>
                      <a:pt x="19451" y="312759"/>
                    </a:cubicBezTo>
                    <a:cubicBezTo>
                      <a:pt x="29585" y="278451"/>
                      <a:pt x="44396" y="244923"/>
                      <a:pt x="57647" y="209835"/>
                    </a:cubicBezTo>
                    <a:cubicBezTo>
                      <a:pt x="26467" y="147457"/>
                      <a:pt x="49073" y="90537"/>
                      <a:pt x="82592" y="35956"/>
                    </a:cubicBezTo>
                    <a:cubicBezTo>
                      <a:pt x="85710" y="30498"/>
                      <a:pt x="90387" y="26600"/>
                      <a:pt x="95844" y="23481"/>
                    </a:cubicBezTo>
                    <a:cubicBezTo>
                      <a:pt x="105198" y="17243"/>
                      <a:pt x="119230" y="19582"/>
                      <a:pt x="127025" y="26600"/>
                    </a:cubicBezTo>
                    <a:cubicBezTo>
                      <a:pt x="134820" y="33617"/>
                      <a:pt x="137938" y="43754"/>
                      <a:pt x="134041" y="53890"/>
                    </a:cubicBezTo>
                    <a:cubicBezTo>
                      <a:pt x="131702" y="60908"/>
                      <a:pt x="127025" y="67145"/>
                      <a:pt x="123907" y="74163"/>
                    </a:cubicBezTo>
                    <a:cubicBezTo>
                      <a:pt x="116891" y="88978"/>
                      <a:pt x="109096" y="103013"/>
                      <a:pt x="104419" y="118607"/>
                    </a:cubicBezTo>
                    <a:cubicBezTo>
                      <a:pt x="100521" y="130303"/>
                      <a:pt x="98183" y="142779"/>
                      <a:pt x="98962" y="155255"/>
                    </a:cubicBezTo>
                    <a:cubicBezTo>
                      <a:pt x="100521" y="185664"/>
                      <a:pt x="124686" y="199699"/>
                      <a:pt x="151190" y="184884"/>
                    </a:cubicBezTo>
                    <a:cubicBezTo>
                      <a:pt x="177694" y="170069"/>
                      <a:pt x="197182" y="147457"/>
                      <a:pt x="214331" y="122506"/>
                    </a:cubicBezTo>
                    <a:cubicBezTo>
                      <a:pt x="219788" y="113929"/>
                      <a:pt x="224465" y="105352"/>
                      <a:pt x="230701" y="97555"/>
                    </a:cubicBezTo>
                    <a:cubicBezTo>
                      <a:pt x="240056" y="85079"/>
                      <a:pt x="252528" y="81960"/>
                      <a:pt x="263441" y="87418"/>
                    </a:cubicBezTo>
                    <a:cubicBezTo>
                      <a:pt x="275914" y="93656"/>
                      <a:pt x="282150" y="107691"/>
                      <a:pt x="278252" y="121726"/>
                    </a:cubicBezTo>
                    <a:cubicBezTo>
                      <a:pt x="277473" y="124845"/>
                      <a:pt x="275914" y="128744"/>
                      <a:pt x="273575" y="131863"/>
                    </a:cubicBezTo>
                    <a:cubicBezTo>
                      <a:pt x="251748" y="171629"/>
                      <a:pt x="222127" y="205157"/>
                      <a:pt x="183150" y="230108"/>
                    </a:cubicBezTo>
                    <a:cubicBezTo>
                      <a:pt x="163662" y="242584"/>
                      <a:pt x="145733" y="246483"/>
                      <a:pt x="108316" y="248822"/>
                    </a:cubicBezTo>
                    <a:cubicBezTo>
                      <a:pt x="59206" y="318218"/>
                      <a:pt x="38159" y="457009"/>
                      <a:pt x="76356" y="557594"/>
                    </a:cubicBezTo>
                    <a:cubicBezTo>
                      <a:pt x="112214" y="653500"/>
                      <a:pt x="191725" y="738490"/>
                      <a:pt x="266559" y="757204"/>
                    </a:cubicBezTo>
                    <a:cubicBezTo>
                      <a:pt x="282929" y="731473"/>
                      <a:pt x="301638" y="707301"/>
                      <a:pt x="328142" y="690147"/>
                    </a:cubicBezTo>
                    <a:cubicBezTo>
                      <a:pt x="354645" y="672993"/>
                      <a:pt x="386606" y="669874"/>
                      <a:pt x="417007" y="658958"/>
                    </a:cubicBezTo>
                    <a:cubicBezTo>
                      <a:pt x="417787" y="621531"/>
                      <a:pt x="419346" y="585664"/>
                      <a:pt x="419346" y="549797"/>
                    </a:cubicBezTo>
                    <a:cubicBezTo>
                      <a:pt x="420125" y="470264"/>
                      <a:pt x="419346" y="389952"/>
                      <a:pt x="419346" y="310420"/>
                    </a:cubicBezTo>
                    <a:cubicBezTo>
                      <a:pt x="419346" y="296385"/>
                      <a:pt x="419346" y="283130"/>
                      <a:pt x="420905" y="269095"/>
                    </a:cubicBezTo>
                    <a:cubicBezTo>
                      <a:pt x="427920" y="194241"/>
                      <a:pt x="480928" y="144338"/>
                      <a:pt x="554982" y="137321"/>
                    </a:cubicBezTo>
                    <a:cubicBezTo>
                      <a:pt x="580707" y="134982"/>
                      <a:pt x="607210" y="134982"/>
                      <a:pt x="633714" y="134982"/>
                    </a:cubicBezTo>
                    <a:cubicBezTo>
                      <a:pt x="893295" y="134982"/>
                      <a:pt x="1152096" y="134982"/>
                      <a:pt x="1411677" y="134982"/>
                    </a:cubicBezTo>
                    <a:cubicBezTo>
                      <a:pt x="1447535" y="134982"/>
                      <a:pt x="1484172" y="134982"/>
                      <a:pt x="1519251" y="145118"/>
                    </a:cubicBezTo>
                    <a:cubicBezTo>
                      <a:pt x="1537959" y="150576"/>
                      <a:pt x="1557447" y="156814"/>
                      <a:pt x="1574597" y="166951"/>
                    </a:cubicBezTo>
                    <a:cubicBezTo>
                      <a:pt x="1601101" y="183325"/>
                      <a:pt x="1617471" y="207496"/>
                      <a:pt x="1624486" y="238685"/>
                    </a:cubicBezTo>
                    <a:cubicBezTo>
                      <a:pt x="1631502" y="270654"/>
                      <a:pt x="1633061" y="302623"/>
                      <a:pt x="1633061" y="335372"/>
                    </a:cubicBezTo>
                    <a:cubicBezTo>
                      <a:pt x="1633061" y="414124"/>
                      <a:pt x="1633061" y="492097"/>
                      <a:pt x="1633061" y="570849"/>
                    </a:cubicBezTo>
                    <a:cubicBezTo>
                      <a:pt x="1633061" y="587223"/>
                      <a:pt x="1634620" y="602818"/>
                      <a:pt x="1635400" y="620752"/>
                    </a:cubicBezTo>
                    <a:cubicBezTo>
                      <a:pt x="1650990" y="623871"/>
                      <a:pt x="1665801" y="627769"/>
                      <a:pt x="1679832" y="630108"/>
                    </a:cubicBezTo>
                    <a:cubicBezTo>
                      <a:pt x="1739076" y="642584"/>
                      <a:pt x="1781950" y="674553"/>
                      <a:pt x="1804556" y="731473"/>
                    </a:cubicBezTo>
                    <a:cubicBezTo>
                      <a:pt x="1806115" y="736151"/>
                      <a:pt x="1808453" y="740050"/>
                      <a:pt x="1811571" y="746288"/>
                    </a:cubicBezTo>
                    <a:cubicBezTo>
                      <a:pt x="1825603" y="744728"/>
                      <a:pt x="1834178" y="734592"/>
                      <a:pt x="1843532" y="727574"/>
                    </a:cubicBezTo>
                    <a:cubicBezTo>
                      <a:pt x="1852107" y="720557"/>
                      <a:pt x="1860682" y="712759"/>
                      <a:pt x="1867697" y="704962"/>
                    </a:cubicBezTo>
                    <a:cubicBezTo>
                      <a:pt x="1931618" y="631668"/>
                      <a:pt x="1955004" y="544338"/>
                      <a:pt x="1952665" y="448432"/>
                    </a:cubicBezTo>
                    <a:cubicBezTo>
                      <a:pt x="1950327" y="382935"/>
                      <a:pt x="1934736" y="320557"/>
                      <a:pt x="1910571" y="259738"/>
                    </a:cubicBezTo>
                    <a:cubicBezTo>
                      <a:pt x="1909012" y="255060"/>
                      <a:pt x="1905894" y="251161"/>
                      <a:pt x="1902776" y="245703"/>
                    </a:cubicBezTo>
                    <a:cubicBezTo>
                      <a:pt x="1896540" y="244923"/>
                      <a:pt x="1891083" y="244143"/>
                      <a:pt x="1884847" y="244143"/>
                    </a:cubicBezTo>
                    <a:cubicBezTo>
                      <a:pt x="1865359" y="244143"/>
                      <a:pt x="1848209" y="236346"/>
                      <a:pt x="1833398" y="224650"/>
                    </a:cubicBezTo>
                    <a:cubicBezTo>
                      <a:pt x="1795202" y="194241"/>
                      <a:pt x="1771037" y="154475"/>
                      <a:pt x="1754666" y="108471"/>
                    </a:cubicBezTo>
                    <a:cubicBezTo>
                      <a:pt x="1752328" y="101453"/>
                      <a:pt x="1752328" y="93656"/>
                      <a:pt x="1752328" y="86639"/>
                    </a:cubicBezTo>
                    <a:cubicBezTo>
                      <a:pt x="1752328" y="73383"/>
                      <a:pt x="1759344" y="64806"/>
                      <a:pt x="1771037" y="61687"/>
                    </a:cubicBezTo>
                    <a:cubicBezTo>
                      <a:pt x="1781950" y="58568"/>
                      <a:pt x="1793643" y="63247"/>
                      <a:pt x="1799879" y="73383"/>
                    </a:cubicBezTo>
                    <a:cubicBezTo>
                      <a:pt x="1804556" y="81960"/>
                      <a:pt x="1807674" y="91317"/>
                      <a:pt x="1811571" y="100674"/>
                    </a:cubicBezTo>
                    <a:cubicBezTo>
                      <a:pt x="1821705" y="126405"/>
                      <a:pt x="1834957" y="150576"/>
                      <a:pt x="1855225" y="169290"/>
                    </a:cubicBezTo>
                    <a:cubicBezTo>
                      <a:pt x="1861461" y="175527"/>
                      <a:pt x="1868477" y="180986"/>
                      <a:pt x="1875492" y="184884"/>
                    </a:cubicBezTo>
                    <a:cubicBezTo>
                      <a:pt x="1887965" y="192682"/>
                      <a:pt x="1898878" y="189563"/>
                      <a:pt x="1908232" y="178646"/>
                    </a:cubicBezTo>
                    <a:cubicBezTo>
                      <a:pt x="1916807" y="168510"/>
                      <a:pt x="1919146" y="156814"/>
                      <a:pt x="1919146" y="143559"/>
                    </a:cubicBezTo>
                    <a:cubicBezTo>
                      <a:pt x="1919925" y="114709"/>
                      <a:pt x="1914468" y="86639"/>
                      <a:pt x="1905894" y="59348"/>
                    </a:cubicBezTo>
                    <a:cubicBezTo>
                      <a:pt x="1902776" y="49991"/>
                      <a:pt x="1898878" y="40635"/>
                      <a:pt x="1897319" y="30498"/>
                    </a:cubicBezTo>
                    <a:cubicBezTo>
                      <a:pt x="1894980" y="18023"/>
                      <a:pt x="1900437" y="6327"/>
                      <a:pt x="1910571" y="2428"/>
                    </a:cubicBezTo>
                    <a:cubicBezTo>
                      <a:pt x="1923823" y="-3030"/>
                      <a:pt x="1939413" y="869"/>
                      <a:pt x="1946429" y="12565"/>
                    </a:cubicBezTo>
                    <a:cubicBezTo>
                      <a:pt x="1947988" y="14904"/>
                      <a:pt x="1948767" y="17243"/>
                      <a:pt x="1949547" y="19582"/>
                    </a:cubicBezTo>
                    <a:cubicBezTo>
                      <a:pt x="1965137" y="60908"/>
                      <a:pt x="1975271" y="103013"/>
                      <a:pt x="1973712" y="147457"/>
                    </a:cubicBezTo>
                    <a:cubicBezTo>
                      <a:pt x="1972933" y="171629"/>
                      <a:pt x="1965137" y="193461"/>
                      <a:pt x="1952665" y="215294"/>
                    </a:cubicBezTo>
                    <a:cubicBezTo>
                      <a:pt x="1956563" y="226210"/>
                      <a:pt x="1960460" y="236346"/>
                      <a:pt x="1964358" y="246483"/>
                    </a:cubicBezTo>
                    <a:cubicBezTo>
                      <a:pt x="1992421" y="322116"/>
                      <a:pt x="2009570" y="399309"/>
                      <a:pt x="2007232" y="480401"/>
                    </a:cubicBezTo>
                    <a:cubicBezTo>
                      <a:pt x="2004113" y="570069"/>
                      <a:pt x="1979169" y="651941"/>
                      <a:pt x="1923823" y="723676"/>
                    </a:cubicBezTo>
                    <a:cubicBezTo>
                      <a:pt x="1896540" y="758763"/>
                      <a:pt x="1864579" y="787613"/>
                      <a:pt x="1822485" y="806327"/>
                    </a:cubicBezTo>
                    <a:cubicBezTo>
                      <a:pt x="1813910" y="835177"/>
                      <a:pt x="1812351" y="867145"/>
                      <a:pt x="1795202" y="893656"/>
                    </a:cubicBezTo>
                    <a:cubicBezTo>
                      <a:pt x="1778832" y="919387"/>
                      <a:pt x="1756226" y="938100"/>
                      <a:pt x="1728942" y="952136"/>
                    </a:cubicBezTo>
                    <a:cubicBezTo>
                      <a:pt x="1703998" y="967730"/>
                      <a:pt x="1673596" y="970849"/>
                      <a:pt x="1643195" y="976307"/>
                    </a:cubicBezTo>
                    <a:close/>
                    <a:moveTo>
                      <a:pt x="754540" y="192682"/>
                    </a:moveTo>
                    <a:cubicBezTo>
                      <a:pt x="751422" y="191902"/>
                      <a:pt x="747524" y="189563"/>
                      <a:pt x="744406" y="189563"/>
                    </a:cubicBezTo>
                    <a:cubicBezTo>
                      <a:pt x="688281" y="189563"/>
                      <a:pt x="632155" y="190342"/>
                      <a:pt x="576030" y="191122"/>
                    </a:cubicBezTo>
                    <a:cubicBezTo>
                      <a:pt x="573691" y="191122"/>
                      <a:pt x="571352" y="191122"/>
                      <a:pt x="568234" y="191902"/>
                    </a:cubicBezTo>
                    <a:cubicBezTo>
                      <a:pt x="513668" y="198140"/>
                      <a:pt x="481707" y="231668"/>
                      <a:pt x="477810" y="288588"/>
                    </a:cubicBezTo>
                    <a:cubicBezTo>
                      <a:pt x="477030" y="307301"/>
                      <a:pt x="476251" y="326015"/>
                      <a:pt x="476251" y="344728"/>
                    </a:cubicBezTo>
                    <a:cubicBezTo>
                      <a:pt x="476251" y="644923"/>
                      <a:pt x="476251" y="945118"/>
                      <a:pt x="476251" y="1245313"/>
                    </a:cubicBezTo>
                    <a:cubicBezTo>
                      <a:pt x="476251" y="1266366"/>
                      <a:pt x="479369" y="1287418"/>
                      <a:pt x="484046" y="1308471"/>
                    </a:cubicBezTo>
                    <a:cubicBezTo>
                      <a:pt x="492621" y="1346678"/>
                      <a:pt x="517565" y="1368510"/>
                      <a:pt x="557321" y="1372409"/>
                    </a:cubicBezTo>
                    <a:cubicBezTo>
                      <a:pt x="576809" y="1374748"/>
                      <a:pt x="597077" y="1374748"/>
                      <a:pt x="617344" y="1375527"/>
                    </a:cubicBezTo>
                    <a:cubicBezTo>
                      <a:pt x="711666" y="1376307"/>
                      <a:pt x="806768" y="1377867"/>
                      <a:pt x="901090" y="1378646"/>
                    </a:cubicBezTo>
                    <a:cubicBezTo>
                      <a:pt x="1085837" y="1379426"/>
                      <a:pt x="1269804" y="1379426"/>
                      <a:pt x="1454551" y="1378646"/>
                    </a:cubicBezTo>
                    <a:cubicBezTo>
                      <a:pt x="1474039" y="1378646"/>
                      <a:pt x="1494306" y="1373968"/>
                      <a:pt x="1513015" y="1367730"/>
                    </a:cubicBezTo>
                    <a:cubicBezTo>
                      <a:pt x="1557447" y="1352136"/>
                      <a:pt x="1582392" y="1315488"/>
                      <a:pt x="1583172" y="1268705"/>
                    </a:cubicBezTo>
                    <a:cubicBezTo>
                      <a:pt x="1583172" y="1264026"/>
                      <a:pt x="1583172" y="1258568"/>
                      <a:pt x="1583172" y="1253890"/>
                    </a:cubicBezTo>
                    <a:cubicBezTo>
                      <a:pt x="1582392" y="1104182"/>
                      <a:pt x="1581613" y="955255"/>
                      <a:pt x="1581613" y="805547"/>
                    </a:cubicBezTo>
                    <a:cubicBezTo>
                      <a:pt x="1581613" y="676892"/>
                      <a:pt x="1581613" y="549017"/>
                      <a:pt x="1581613" y="420362"/>
                    </a:cubicBezTo>
                    <a:cubicBezTo>
                      <a:pt x="1581613" y="372019"/>
                      <a:pt x="1579274" y="323676"/>
                      <a:pt x="1577715" y="274553"/>
                    </a:cubicBezTo>
                    <a:cubicBezTo>
                      <a:pt x="1576935" y="239465"/>
                      <a:pt x="1560566" y="210615"/>
                      <a:pt x="1512235" y="200479"/>
                    </a:cubicBezTo>
                    <a:cubicBezTo>
                      <a:pt x="1489629" y="195800"/>
                      <a:pt x="1465464" y="193461"/>
                      <a:pt x="1442078" y="192682"/>
                    </a:cubicBezTo>
                    <a:cubicBezTo>
                      <a:pt x="1407000" y="191122"/>
                      <a:pt x="1372701" y="191122"/>
                      <a:pt x="1337622" y="191122"/>
                    </a:cubicBezTo>
                    <a:cubicBezTo>
                      <a:pt x="1328268" y="191122"/>
                      <a:pt x="1318134" y="192682"/>
                      <a:pt x="1308000" y="193461"/>
                    </a:cubicBezTo>
                    <a:cubicBezTo>
                      <a:pt x="1307221" y="206717"/>
                      <a:pt x="1306441" y="217633"/>
                      <a:pt x="1304882" y="228549"/>
                    </a:cubicBezTo>
                    <a:cubicBezTo>
                      <a:pt x="1302544" y="248042"/>
                      <a:pt x="1300205" y="268315"/>
                      <a:pt x="1296308" y="287808"/>
                    </a:cubicBezTo>
                    <a:cubicBezTo>
                      <a:pt x="1284615" y="345508"/>
                      <a:pt x="1247977" y="379036"/>
                      <a:pt x="1191852" y="391512"/>
                    </a:cubicBezTo>
                    <a:cubicBezTo>
                      <a:pt x="1169246" y="396970"/>
                      <a:pt x="1145080" y="400089"/>
                      <a:pt x="1121695" y="400869"/>
                    </a:cubicBezTo>
                    <a:cubicBezTo>
                      <a:pt x="1065569" y="402428"/>
                      <a:pt x="1009444" y="402428"/>
                      <a:pt x="953318" y="400869"/>
                    </a:cubicBezTo>
                    <a:cubicBezTo>
                      <a:pt x="928373" y="400089"/>
                      <a:pt x="903429" y="396970"/>
                      <a:pt x="879263" y="393071"/>
                    </a:cubicBezTo>
                    <a:cubicBezTo>
                      <a:pt x="822358" y="382935"/>
                      <a:pt x="784941" y="350186"/>
                      <a:pt x="770910" y="293266"/>
                    </a:cubicBezTo>
                    <a:cubicBezTo>
                      <a:pt x="766233" y="272993"/>
                      <a:pt x="763894" y="251941"/>
                      <a:pt x="761556" y="230888"/>
                    </a:cubicBezTo>
                    <a:cubicBezTo>
                      <a:pt x="760776" y="216853"/>
                      <a:pt x="762335" y="204377"/>
                      <a:pt x="754540" y="192682"/>
                    </a:cubicBezTo>
                    <a:close/>
                    <a:moveTo>
                      <a:pt x="818461" y="191122"/>
                    </a:moveTo>
                    <a:cubicBezTo>
                      <a:pt x="809106" y="219972"/>
                      <a:pt x="817681" y="244143"/>
                      <a:pt x="821579" y="268315"/>
                    </a:cubicBezTo>
                    <a:cubicBezTo>
                      <a:pt x="827036" y="305742"/>
                      <a:pt x="849642" y="328354"/>
                      <a:pt x="885500" y="336931"/>
                    </a:cubicBezTo>
                    <a:cubicBezTo>
                      <a:pt x="903429" y="341609"/>
                      <a:pt x="922137" y="344728"/>
                      <a:pt x="940846" y="345508"/>
                    </a:cubicBezTo>
                    <a:cubicBezTo>
                      <a:pt x="1003207" y="346288"/>
                      <a:pt x="1065569" y="347067"/>
                      <a:pt x="1127151" y="345508"/>
                    </a:cubicBezTo>
                    <a:cubicBezTo>
                      <a:pt x="1148978" y="344728"/>
                      <a:pt x="1171584" y="339270"/>
                      <a:pt x="1192631" y="333032"/>
                    </a:cubicBezTo>
                    <a:cubicBezTo>
                      <a:pt x="1223033" y="324455"/>
                      <a:pt x="1240182" y="301843"/>
                      <a:pt x="1245639" y="271434"/>
                    </a:cubicBezTo>
                    <a:cubicBezTo>
                      <a:pt x="1248757" y="251941"/>
                      <a:pt x="1251095" y="231668"/>
                      <a:pt x="1252654" y="212175"/>
                    </a:cubicBezTo>
                    <a:cubicBezTo>
                      <a:pt x="1253434" y="205157"/>
                      <a:pt x="1249536" y="198140"/>
                      <a:pt x="1247977" y="191902"/>
                    </a:cubicBezTo>
                    <a:cubicBezTo>
                      <a:pt x="1103766" y="191122"/>
                      <a:pt x="962672" y="191122"/>
                      <a:pt x="818461" y="191122"/>
                    </a:cubicBezTo>
                    <a:close/>
                    <a:moveTo>
                      <a:pt x="758438" y="1844143"/>
                    </a:moveTo>
                    <a:cubicBezTo>
                      <a:pt x="776367" y="1844923"/>
                      <a:pt x="786500" y="1846482"/>
                      <a:pt x="795855" y="1846482"/>
                    </a:cubicBezTo>
                    <a:cubicBezTo>
                      <a:pt x="986058" y="1845703"/>
                      <a:pt x="1176261" y="1844143"/>
                      <a:pt x="1366465" y="1842584"/>
                    </a:cubicBezTo>
                    <a:cubicBezTo>
                      <a:pt x="1367244" y="1842584"/>
                      <a:pt x="1368024" y="1841025"/>
                      <a:pt x="1369583" y="1837905"/>
                    </a:cubicBezTo>
                    <a:cubicBezTo>
                      <a:pt x="1368024" y="1834787"/>
                      <a:pt x="1365685" y="1830108"/>
                      <a:pt x="1363347" y="1826989"/>
                    </a:cubicBezTo>
                    <a:cubicBezTo>
                      <a:pt x="1332945" y="1788783"/>
                      <a:pt x="1293190" y="1764611"/>
                      <a:pt x="1248757" y="1746677"/>
                    </a:cubicBezTo>
                    <a:cubicBezTo>
                      <a:pt x="1181718" y="1720167"/>
                      <a:pt x="1111561" y="1714709"/>
                      <a:pt x="1039845" y="1717048"/>
                    </a:cubicBezTo>
                    <a:cubicBezTo>
                      <a:pt x="978263" y="1719387"/>
                      <a:pt x="919019" y="1733422"/>
                      <a:pt x="865232" y="1763831"/>
                    </a:cubicBezTo>
                    <a:cubicBezTo>
                      <a:pt x="828595" y="1784104"/>
                      <a:pt x="793516" y="1807496"/>
                      <a:pt x="758438" y="1844143"/>
                    </a:cubicBezTo>
                    <a:close/>
                    <a:moveTo>
                      <a:pt x="908885" y="1676502"/>
                    </a:moveTo>
                    <a:cubicBezTo>
                      <a:pt x="912003" y="1678061"/>
                      <a:pt x="913562" y="1679621"/>
                      <a:pt x="914342" y="1679621"/>
                    </a:cubicBezTo>
                    <a:cubicBezTo>
                      <a:pt x="922917" y="1678841"/>
                      <a:pt x="931491" y="1678061"/>
                      <a:pt x="940066" y="1675722"/>
                    </a:cubicBezTo>
                    <a:cubicBezTo>
                      <a:pt x="1020357" y="1657009"/>
                      <a:pt x="1100648" y="1657789"/>
                      <a:pt x="1180938" y="1670264"/>
                    </a:cubicBezTo>
                    <a:cubicBezTo>
                      <a:pt x="1187954" y="1671044"/>
                      <a:pt x="1194970" y="1670264"/>
                      <a:pt x="1203545" y="1670264"/>
                    </a:cubicBezTo>
                    <a:cubicBezTo>
                      <a:pt x="1210560" y="1638295"/>
                      <a:pt x="1209781" y="1607886"/>
                      <a:pt x="1205104" y="1575917"/>
                    </a:cubicBezTo>
                    <a:cubicBezTo>
                      <a:pt x="1170805" y="1570459"/>
                      <a:pt x="1136506" y="1574358"/>
                      <a:pt x="1103766" y="1573578"/>
                    </a:cubicBezTo>
                    <a:cubicBezTo>
                      <a:pt x="1071805" y="1572798"/>
                      <a:pt x="1039065" y="1572798"/>
                      <a:pt x="1006326" y="1573578"/>
                    </a:cubicBezTo>
                    <a:cubicBezTo>
                      <a:pt x="973586" y="1574358"/>
                      <a:pt x="940066" y="1569679"/>
                      <a:pt x="905767" y="1576697"/>
                    </a:cubicBezTo>
                    <a:cubicBezTo>
                      <a:pt x="903429" y="1612564"/>
                      <a:pt x="901090" y="1645313"/>
                      <a:pt x="908885" y="1676502"/>
                    </a:cubicBezTo>
                    <a:close/>
                    <a:moveTo>
                      <a:pt x="1201986" y="1433227"/>
                    </a:moveTo>
                    <a:cubicBezTo>
                      <a:pt x="1165348" y="1433227"/>
                      <a:pt x="1133388" y="1433227"/>
                      <a:pt x="1101427" y="1433227"/>
                    </a:cubicBezTo>
                    <a:cubicBezTo>
                      <a:pt x="1067908" y="1433227"/>
                      <a:pt x="1034388" y="1431668"/>
                      <a:pt x="1000869" y="1432447"/>
                    </a:cubicBezTo>
                    <a:cubicBezTo>
                      <a:pt x="968908" y="1433227"/>
                      <a:pt x="936948" y="1429329"/>
                      <a:pt x="902649" y="1435566"/>
                    </a:cubicBezTo>
                    <a:cubicBezTo>
                      <a:pt x="902649" y="1450381"/>
                      <a:pt x="901870" y="1463636"/>
                      <a:pt x="902649" y="1477672"/>
                    </a:cubicBezTo>
                    <a:cubicBezTo>
                      <a:pt x="903429" y="1490927"/>
                      <a:pt x="900311" y="1504962"/>
                      <a:pt x="907326" y="1519777"/>
                    </a:cubicBezTo>
                    <a:cubicBezTo>
                      <a:pt x="940066" y="1521336"/>
                      <a:pt x="972027" y="1520557"/>
                      <a:pt x="1003987" y="1520557"/>
                    </a:cubicBezTo>
                    <a:cubicBezTo>
                      <a:pt x="1037506" y="1520557"/>
                      <a:pt x="1071026" y="1521336"/>
                      <a:pt x="1104545" y="1520557"/>
                    </a:cubicBezTo>
                    <a:cubicBezTo>
                      <a:pt x="1136506" y="1519777"/>
                      <a:pt x="1168466" y="1524455"/>
                      <a:pt x="1201986" y="1517438"/>
                    </a:cubicBezTo>
                    <a:cubicBezTo>
                      <a:pt x="1201986" y="1489368"/>
                      <a:pt x="1201986" y="1463636"/>
                      <a:pt x="1201986" y="1433227"/>
                    </a:cubicBezTo>
                    <a:close/>
                    <a:moveTo>
                      <a:pt x="1643195" y="917048"/>
                    </a:moveTo>
                    <a:cubicBezTo>
                      <a:pt x="1693864" y="917048"/>
                      <a:pt x="1734399" y="900674"/>
                      <a:pt x="1756226" y="856229"/>
                    </a:cubicBezTo>
                    <a:cubicBezTo>
                      <a:pt x="1778832" y="810225"/>
                      <a:pt x="1768698" y="764221"/>
                      <a:pt x="1739856" y="722896"/>
                    </a:cubicBezTo>
                    <a:cubicBezTo>
                      <a:pt x="1727383" y="704962"/>
                      <a:pt x="1708675" y="694826"/>
                      <a:pt x="1687628" y="688588"/>
                    </a:cubicBezTo>
                    <a:cubicBezTo>
                      <a:pt x="1672037" y="683910"/>
                      <a:pt x="1657226" y="679231"/>
                      <a:pt x="1641636" y="686249"/>
                    </a:cubicBezTo>
                    <a:cubicBezTo>
                      <a:pt x="1637738" y="722896"/>
                      <a:pt x="1637738" y="885079"/>
                      <a:pt x="1643195" y="917048"/>
                    </a:cubicBezTo>
                    <a:close/>
                    <a:moveTo>
                      <a:pt x="413109" y="952915"/>
                    </a:moveTo>
                    <a:cubicBezTo>
                      <a:pt x="414668" y="952136"/>
                      <a:pt x="416228" y="951356"/>
                      <a:pt x="417007" y="950576"/>
                    </a:cubicBezTo>
                    <a:cubicBezTo>
                      <a:pt x="418566" y="947457"/>
                      <a:pt x="421684" y="944338"/>
                      <a:pt x="421684" y="941219"/>
                    </a:cubicBezTo>
                    <a:cubicBezTo>
                      <a:pt x="422464" y="875722"/>
                      <a:pt x="422464" y="809446"/>
                      <a:pt x="422464" y="743949"/>
                    </a:cubicBezTo>
                    <a:cubicBezTo>
                      <a:pt x="422464" y="736931"/>
                      <a:pt x="420905" y="729913"/>
                      <a:pt x="419346" y="720557"/>
                    </a:cubicBezTo>
                    <a:cubicBezTo>
                      <a:pt x="376472" y="724455"/>
                      <a:pt x="344511" y="740830"/>
                      <a:pt x="325023" y="778256"/>
                    </a:cubicBezTo>
                    <a:cubicBezTo>
                      <a:pt x="311772" y="804767"/>
                      <a:pt x="309433" y="832837"/>
                      <a:pt x="311772" y="861687"/>
                    </a:cubicBezTo>
                    <a:cubicBezTo>
                      <a:pt x="313331" y="881960"/>
                      <a:pt x="321905" y="899894"/>
                      <a:pt x="335937" y="914709"/>
                    </a:cubicBezTo>
                    <a:cubicBezTo>
                      <a:pt x="356204" y="938100"/>
                      <a:pt x="382708" y="950576"/>
                      <a:pt x="413109" y="9529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59" name="Google Shape;59;p4"/>
              <p:cNvSpPr/>
              <p:nvPr/>
            </p:nvSpPr>
            <p:spPr>
              <a:xfrm>
                <a:off x="7971765" y="2804937"/>
                <a:ext cx="87832" cy="178456"/>
              </a:xfrm>
              <a:custGeom>
                <a:rect b="b" l="l" r="r" t="t"/>
                <a:pathLst>
                  <a:path extrusionOk="0" h="178456" w="87832">
                    <a:moveTo>
                      <a:pt x="87833" y="150598"/>
                    </a:moveTo>
                    <a:cubicBezTo>
                      <a:pt x="87053" y="163073"/>
                      <a:pt x="79258" y="173989"/>
                      <a:pt x="69124" y="177108"/>
                    </a:cubicBezTo>
                    <a:cubicBezTo>
                      <a:pt x="56652" y="181007"/>
                      <a:pt x="43400" y="176329"/>
                      <a:pt x="37164" y="164633"/>
                    </a:cubicBezTo>
                    <a:cubicBezTo>
                      <a:pt x="34046" y="158395"/>
                      <a:pt x="32487" y="150598"/>
                      <a:pt x="30148" y="143580"/>
                    </a:cubicBezTo>
                    <a:cubicBezTo>
                      <a:pt x="22353" y="112391"/>
                      <a:pt x="14558" y="81202"/>
                      <a:pt x="5983" y="50013"/>
                    </a:cubicBezTo>
                    <a:cubicBezTo>
                      <a:pt x="4424" y="43775"/>
                      <a:pt x="1306" y="38317"/>
                      <a:pt x="526" y="32079"/>
                    </a:cubicBezTo>
                    <a:cubicBezTo>
                      <a:pt x="-1812" y="18824"/>
                      <a:pt x="3644" y="7907"/>
                      <a:pt x="16896" y="2449"/>
                    </a:cubicBezTo>
                    <a:cubicBezTo>
                      <a:pt x="28589" y="-3009"/>
                      <a:pt x="42620" y="890"/>
                      <a:pt x="49636" y="11806"/>
                    </a:cubicBezTo>
                    <a:cubicBezTo>
                      <a:pt x="52754" y="15705"/>
                      <a:pt x="54313" y="20383"/>
                      <a:pt x="55872" y="25061"/>
                    </a:cubicBezTo>
                    <a:cubicBezTo>
                      <a:pt x="69124" y="62488"/>
                      <a:pt x="78478" y="101475"/>
                      <a:pt x="85494" y="140461"/>
                    </a:cubicBezTo>
                    <a:cubicBezTo>
                      <a:pt x="86274" y="144360"/>
                      <a:pt x="87053" y="148258"/>
                      <a:pt x="87833" y="150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60" name="Google Shape;60;p4"/>
              <p:cNvSpPr/>
              <p:nvPr/>
            </p:nvSpPr>
            <p:spPr>
              <a:xfrm>
                <a:off x="7731512" y="2944735"/>
                <a:ext cx="136355" cy="113210"/>
              </a:xfrm>
              <a:custGeom>
                <a:rect b="b" l="l" r="r" t="t"/>
                <a:pathLst>
                  <a:path extrusionOk="0" h="113210" w="136355">
                    <a:moveTo>
                      <a:pt x="136323" y="81755"/>
                    </a:moveTo>
                    <a:cubicBezTo>
                      <a:pt x="137103" y="102028"/>
                      <a:pt x="123851" y="115283"/>
                      <a:pt x="108260" y="112944"/>
                    </a:cubicBezTo>
                    <a:cubicBezTo>
                      <a:pt x="99686" y="111384"/>
                      <a:pt x="91111" y="108265"/>
                      <a:pt x="84875" y="103587"/>
                    </a:cubicBezTo>
                    <a:cubicBezTo>
                      <a:pt x="60710" y="86433"/>
                      <a:pt x="36544" y="68499"/>
                      <a:pt x="13159" y="50566"/>
                    </a:cubicBezTo>
                    <a:cubicBezTo>
                      <a:pt x="10041" y="48226"/>
                      <a:pt x="7702" y="45887"/>
                      <a:pt x="5363" y="42768"/>
                    </a:cubicBezTo>
                    <a:cubicBezTo>
                      <a:pt x="-1652" y="34191"/>
                      <a:pt x="-1652" y="20936"/>
                      <a:pt x="4584" y="11579"/>
                    </a:cubicBezTo>
                    <a:cubicBezTo>
                      <a:pt x="10820" y="2223"/>
                      <a:pt x="19395" y="-1676"/>
                      <a:pt x="30308" y="663"/>
                    </a:cubicBezTo>
                    <a:cubicBezTo>
                      <a:pt x="36544" y="1443"/>
                      <a:pt x="42781" y="3782"/>
                      <a:pt x="47458" y="7681"/>
                    </a:cubicBezTo>
                    <a:cubicBezTo>
                      <a:pt x="73961" y="26394"/>
                      <a:pt x="99686" y="45108"/>
                      <a:pt x="125410" y="64601"/>
                    </a:cubicBezTo>
                    <a:cubicBezTo>
                      <a:pt x="130087" y="69279"/>
                      <a:pt x="133985" y="77856"/>
                      <a:pt x="136323" y="817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61" name="Google Shape;61;p4"/>
              <p:cNvSpPr/>
              <p:nvPr/>
            </p:nvSpPr>
            <p:spPr>
              <a:xfrm>
                <a:off x="8195154" y="2884209"/>
                <a:ext cx="99564" cy="146370"/>
              </a:xfrm>
              <a:custGeom>
                <a:rect b="b" l="l" r="r" t="t"/>
                <a:pathLst>
                  <a:path extrusionOk="0" h="146370" w="99564">
                    <a:moveTo>
                      <a:pt x="99080" y="35458"/>
                    </a:moveTo>
                    <a:cubicBezTo>
                      <a:pt x="98300" y="37018"/>
                      <a:pt x="97521" y="42476"/>
                      <a:pt x="95182" y="46374"/>
                    </a:cubicBezTo>
                    <a:cubicBezTo>
                      <a:pt x="81151" y="74445"/>
                      <a:pt x="67899" y="102515"/>
                      <a:pt x="53088" y="129026"/>
                    </a:cubicBezTo>
                    <a:cubicBezTo>
                      <a:pt x="43734" y="146179"/>
                      <a:pt x="29702" y="150078"/>
                      <a:pt x="15671" y="143061"/>
                    </a:cubicBezTo>
                    <a:cubicBezTo>
                      <a:pt x="3199" y="136823"/>
                      <a:pt x="-2258" y="125907"/>
                      <a:pt x="860" y="112651"/>
                    </a:cubicBezTo>
                    <a:cubicBezTo>
                      <a:pt x="2419" y="107973"/>
                      <a:pt x="3978" y="103294"/>
                      <a:pt x="6317" y="98616"/>
                    </a:cubicBezTo>
                    <a:cubicBezTo>
                      <a:pt x="18789" y="72885"/>
                      <a:pt x="32041" y="47934"/>
                      <a:pt x="44513" y="22203"/>
                    </a:cubicBezTo>
                    <a:cubicBezTo>
                      <a:pt x="46072" y="19084"/>
                      <a:pt x="47631" y="15185"/>
                      <a:pt x="49970" y="12846"/>
                    </a:cubicBezTo>
                    <a:cubicBezTo>
                      <a:pt x="57765" y="1150"/>
                      <a:pt x="70237" y="-2748"/>
                      <a:pt x="82710" y="1930"/>
                    </a:cubicBezTo>
                    <a:cubicBezTo>
                      <a:pt x="95182" y="6608"/>
                      <a:pt x="101418" y="17525"/>
                      <a:pt x="99080" y="354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62" name="Google Shape;62;p4"/>
              <p:cNvSpPr/>
              <p:nvPr/>
            </p:nvSpPr>
            <p:spPr>
              <a:xfrm>
                <a:off x="7729904" y="3911829"/>
                <a:ext cx="684499" cy="259809"/>
              </a:xfrm>
              <a:custGeom>
                <a:rect b="b" l="l" r="r" t="t"/>
                <a:pathLst>
                  <a:path extrusionOk="0" h="259809" w="684499">
                    <a:moveTo>
                      <a:pt x="354638" y="259300"/>
                    </a:moveTo>
                    <a:cubicBezTo>
                      <a:pt x="275907" y="259300"/>
                      <a:pt x="197954" y="259300"/>
                      <a:pt x="120002" y="246045"/>
                    </a:cubicBezTo>
                    <a:cubicBezTo>
                      <a:pt x="95057" y="242146"/>
                      <a:pt x="72451" y="233569"/>
                      <a:pt x="49066" y="222653"/>
                    </a:cubicBezTo>
                    <a:cubicBezTo>
                      <a:pt x="-8619" y="193803"/>
                      <a:pt x="-17194" y="95557"/>
                      <a:pt x="32696" y="55791"/>
                    </a:cubicBezTo>
                    <a:cubicBezTo>
                      <a:pt x="48286" y="43316"/>
                      <a:pt x="65436" y="32399"/>
                      <a:pt x="84924" y="26941"/>
                    </a:cubicBezTo>
                    <a:cubicBezTo>
                      <a:pt x="109868" y="19924"/>
                      <a:pt x="135593" y="12906"/>
                      <a:pt x="161317" y="9787"/>
                    </a:cubicBezTo>
                    <a:cubicBezTo>
                      <a:pt x="222120" y="3549"/>
                      <a:pt x="282143" y="-4248"/>
                      <a:pt x="343725" y="2770"/>
                    </a:cubicBezTo>
                    <a:cubicBezTo>
                      <a:pt x="371008" y="5889"/>
                      <a:pt x="398291" y="5109"/>
                      <a:pt x="425575" y="4329"/>
                    </a:cubicBezTo>
                    <a:cubicBezTo>
                      <a:pt x="465330" y="3549"/>
                      <a:pt x="505086" y="6668"/>
                      <a:pt x="544842" y="12126"/>
                    </a:cubicBezTo>
                    <a:cubicBezTo>
                      <a:pt x="581479" y="16805"/>
                      <a:pt x="614999" y="29280"/>
                      <a:pt x="643061" y="53452"/>
                    </a:cubicBezTo>
                    <a:cubicBezTo>
                      <a:pt x="696848" y="99456"/>
                      <a:pt x="698407" y="164173"/>
                      <a:pt x="646959" y="212516"/>
                    </a:cubicBezTo>
                    <a:cubicBezTo>
                      <a:pt x="628250" y="229670"/>
                      <a:pt x="607203" y="243705"/>
                      <a:pt x="581479" y="246045"/>
                    </a:cubicBezTo>
                    <a:cubicBezTo>
                      <a:pt x="534708" y="250723"/>
                      <a:pt x="487157" y="255401"/>
                      <a:pt x="440386" y="258520"/>
                    </a:cubicBezTo>
                    <a:cubicBezTo>
                      <a:pt x="412323" y="260859"/>
                      <a:pt x="383481" y="259300"/>
                      <a:pt x="354638" y="259300"/>
                    </a:cubicBezTo>
                    <a:close/>
                    <a:moveTo>
                      <a:pt x="460653" y="62029"/>
                    </a:moveTo>
                    <a:cubicBezTo>
                      <a:pt x="441945" y="60470"/>
                      <a:pt x="427134" y="58130"/>
                      <a:pt x="412323" y="58130"/>
                    </a:cubicBezTo>
                    <a:cubicBezTo>
                      <a:pt x="396732" y="57351"/>
                      <a:pt x="380363" y="56571"/>
                      <a:pt x="364772" y="59690"/>
                    </a:cubicBezTo>
                    <a:cubicBezTo>
                      <a:pt x="364772" y="107253"/>
                      <a:pt x="364772" y="152477"/>
                      <a:pt x="364772" y="199261"/>
                    </a:cubicBezTo>
                    <a:cubicBezTo>
                      <a:pt x="396732" y="207838"/>
                      <a:pt x="427913" y="203160"/>
                      <a:pt x="459094" y="200041"/>
                    </a:cubicBezTo>
                    <a:cubicBezTo>
                      <a:pt x="459874" y="194583"/>
                      <a:pt x="461433" y="189904"/>
                      <a:pt x="461433" y="185226"/>
                    </a:cubicBezTo>
                    <a:cubicBezTo>
                      <a:pt x="460653" y="145460"/>
                      <a:pt x="460653" y="105694"/>
                      <a:pt x="460653" y="62029"/>
                    </a:cubicBezTo>
                    <a:close/>
                    <a:moveTo>
                      <a:pt x="211986" y="59690"/>
                    </a:moveTo>
                    <a:cubicBezTo>
                      <a:pt x="211986" y="85421"/>
                      <a:pt x="210427" y="107253"/>
                      <a:pt x="212765" y="129086"/>
                    </a:cubicBezTo>
                    <a:cubicBezTo>
                      <a:pt x="214324" y="151698"/>
                      <a:pt x="208868" y="175869"/>
                      <a:pt x="220561" y="200041"/>
                    </a:cubicBezTo>
                    <a:cubicBezTo>
                      <a:pt x="242387" y="200820"/>
                      <a:pt x="264993" y="202380"/>
                      <a:pt x="286820" y="203160"/>
                    </a:cubicBezTo>
                    <a:cubicBezTo>
                      <a:pt x="293836" y="203160"/>
                      <a:pt x="300072" y="200041"/>
                      <a:pt x="307867" y="197702"/>
                    </a:cubicBezTo>
                    <a:cubicBezTo>
                      <a:pt x="306308" y="150138"/>
                      <a:pt x="311765" y="104914"/>
                      <a:pt x="303969" y="58910"/>
                    </a:cubicBezTo>
                    <a:cubicBezTo>
                      <a:pt x="272789" y="55011"/>
                      <a:pt x="244726" y="56571"/>
                      <a:pt x="211986" y="59690"/>
                    </a:cubicBezTo>
                    <a:close/>
                    <a:moveTo>
                      <a:pt x="520676" y="197702"/>
                    </a:moveTo>
                    <a:cubicBezTo>
                      <a:pt x="543283" y="199261"/>
                      <a:pt x="564330" y="196142"/>
                      <a:pt x="584597" y="189124"/>
                    </a:cubicBezTo>
                    <a:cubicBezTo>
                      <a:pt x="601747" y="183666"/>
                      <a:pt x="614219" y="171191"/>
                      <a:pt x="623573" y="155596"/>
                    </a:cubicBezTo>
                    <a:cubicBezTo>
                      <a:pt x="633707" y="139222"/>
                      <a:pt x="632148" y="125967"/>
                      <a:pt x="620455" y="110372"/>
                    </a:cubicBezTo>
                    <a:cubicBezTo>
                      <a:pt x="593951" y="77624"/>
                      <a:pt x="558873" y="66707"/>
                      <a:pt x="515220" y="65928"/>
                    </a:cubicBezTo>
                    <a:cubicBezTo>
                      <a:pt x="514440" y="109592"/>
                      <a:pt x="512102" y="150918"/>
                      <a:pt x="520676" y="197702"/>
                    </a:cubicBezTo>
                    <a:close/>
                    <a:moveTo>
                      <a:pt x="158199" y="191464"/>
                    </a:moveTo>
                    <a:cubicBezTo>
                      <a:pt x="161317" y="149358"/>
                      <a:pt x="155081" y="109592"/>
                      <a:pt x="152742" y="69047"/>
                    </a:cubicBezTo>
                    <a:cubicBezTo>
                      <a:pt x="124679" y="69826"/>
                      <a:pt x="101294" y="78403"/>
                      <a:pt x="79467" y="90879"/>
                    </a:cubicBezTo>
                    <a:cubicBezTo>
                      <a:pt x="45168" y="111152"/>
                      <a:pt x="45948" y="156376"/>
                      <a:pt x="81026" y="175869"/>
                    </a:cubicBezTo>
                    <a:cubicBezTo>
                      <a:pt x="103632" y="189124"/>
                      <a:pt x="129356" y="194583"/>
                      <a:pt x="158199" y="1914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63" name="Google Shape;63;p4"/>
              <p:cNvSpPr/>
              <p:nvPr/>
            </p:nvSpPr>
            <p:spPr>
              <a:xfrm>
                <a:off x="8310559" y="3687540"/>
                <a:ext cx="109177" cy="134771"/>
              </a:xfrm>
              <a:custGeom>
                <a:rect b="b" l="l" r="r" t="t"/>
                <a:pathLst>
                  <a:path extrusionOk="0" h="134771" w="109177">
                    <a:moveTo>
                      <a:pt x="109178" y="72672"/>
                    </a:moveTo>
                    <a:cubicBezTo>
                      <a:pt x="106059" y="82809"/>
                      <a:pt x="104500" y="96844"/>
                      <a:pt x="98264" y="108540"/>
                    </a:cubicBezTo>
                    <a:cubicBezTo>
                      <a:pt x="86571" y="132711"/>
                      <a:pt x="59288" y="141288"/>
                      <a:pt x="35123" y="129592"/>
                    </a:cubicBezTo>
                    <a:cubicBezTo>
                      <a:pt x="8619" y="116337"/>
                      <a:pt x="-735" y="92165"/>
                      <a:pt x="45" y="64875"/>
                    </a:cubicBezTo>
                    <a:cubicBezTo>
                      <a:pt x="824" y="39144"/>
                      <a:pt x="10178" y="16532"/>
                      <a:pt x="36682" y="4836"/>
                    </a:cubicBezTo>
                    <a:cubicBezTo>
                      <a:pt x="63965" y="-7640"/>
                      <a:pt x="93587" y="4836"/>
                      <a:pt x="102162" y="32906"/>
                    </a:cubicBezTo>
                    <a:cubicBezTo>
                      <a:pt x="106059" y="44602"/>
                      <a:pt x="106839" y="57078"/>
                      <a:pt x="109178" y="726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64" name="Google Shape;64;p4"/>
              <p:cNvSpPr/>
              <p:nvPr/>
            </p:nvSpPr>
            <p:spPr>
              <a:xfrm>
                <a:off x="7735316" y="3685812"/>
                <a:ext cx="110533" cy="134530"/>
              </a:xfrm>
              <a:custGeom>
                <a:rect b="b" l="l" r="r" t="t"/>
                <a:pathLst>
                  <a:path extrusionOk="0" h="134530" w="110533">
                    <a:moveTo>
                      <a:pt x="0" y="71281"/>
                    </a:moveTo>
                    <a:cubicBezTo>
                      <a:pt x="1559" y="31515"/>
                      <a:pt x="22606" y="4225"/>
                      <a:pt x="48330" y="326"/>
                    </a:cubicBezTo>
                    <a:cubicBezTo>
                      <a:pt x="72496" y="-2793"/>
                      <a:pt x="96661" y="16700"/>
                      <a:pt x="106794" y="48669"/>
                    </a:cubicBezTo>
                    <a:cubicBezTo>
                      <a:pt x="116928" y="79858"/>
                      <a:pt x="106015" y="111047"/>
                      <a:pt x="79511" y="126642"/>
                    </a:cubicBezTo>
                    <a:cubicBezTo>
                      <a:pt x="54567" y="141457"/>
                      <a:pt x="25724" y="135219"/>
                      <a:pt x="12472" y="109488"/>
                    </a:cubicBezTo>
                    <a:cubicBezTo>
                      <a:pt x="4677" y="96233"/>
                      <a:pt x="2339" y="79078"/>
                      <a:pt x="0" y="712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grpSp>
      </p:grpSp>
      <p:cxnSp>
        <p:nvCxnSpPr>
          <p:cNvPr id="65" name="Google Shape;65;p4"/>
          <p:cNvCxnSpPr/>
          <p:nvPr/>
        </p:nvCxnSpPr>
        <p:spPr>
          <a:xfrm>
            <a:off x="795543" y="5243049"/>
            <a:ext cx="8677751" cy="0"/>
          </a:xfrm>
          <a:prstGeom prst="straightConnector1">
            <a:avLst/>
          </a:prstGeom>
          <a:noFill/>
          <a:ln cap="flat" cmpd="sng" w="25400">
            <a:solidFill>
              <a:schemeClr val="accent2"/>
            </a:solidFill>
            <a:prstDash val="solid"/>
            <a:miter lim="800000"/>
            <a:headEnd len="sm" w="sm" type="none"/>
            <a:tailEnd len="sm" w="sm" type="none"/>
          </a:ln>
        </p:spPr>
      </p:cxnSp>
      <p:grpSp>
        <p:nvGrpSpPr>
          <p:cNvPr descr="Colored robot" id="66" name="Google Shape;66;p4"/>
          <p:cNvGrpSpPr/>
          <p:nvPr/>
        </p:nvGrpSpPr>
        <p:grpSpPr>
          <a:xfrm>
            <a:off x="-16509" y="5040867"/>
            <a:ext cx="3180061" cy="2934444"/>
            <a:chOff x="-16509" y="5040867"/>
            <a:chExt cx="3180061" cy="2934444"/>
          </a:xfrm>
        </p:grpSpPr>
        <p:grpSp>
          <p:nvGrpSpPr>
            <p:cNvPr descr="colored in robot" id="67" name="Google Shape;67;p4"/>
            <p:cNvGrpSpPr/>
            <p:nvPr/>
          </p:nvGrpSpPr>
          <p:grpSpPr>
            <a:xfrm rot="-1357556">
              <a:off x="729758" y="5589136"/>
              <a:ext cx="1109549" cy="1121253"/>
              <a:chOff x="891522" y="5505886"/>
              <a:chExt cx="1109549" cy="1121253"/>
            </a:xfrm>
          </p:grpSpPr>
          <p:sp>
            <p:nvSpPr>
              <p:cNvPr id="68" name="Google Shape;68;p4"/>
              <p:cNvSpPr/>
              <p:nvPr/>
            </p:nvSpPr>
            <p:spPr>
              <a:xfrm>
                <a:off x="891522" y="5505886"/>
                <a:ext cx="1109549" cy="1121253"/>
              </a:xfrm>
              <a:custGeom>
                <a:rect b="b" l="l" r="r" t="t"/>
                <a:pathLst>
                  <a:path extrusionOk="0" h="1121253" w="1109549">
                    <a:moveTo>
                      <a:pt x="0" y="0"/>
                    </a:moveTo>
                    <a:lnTo>
                      <a:pt x="1109550" y="0"/>
                    </a:lnTo>
                    <a:lnTo>
                      <a:pt x="1109550" y="1121254"/>
                    </a:lnTo>
                    <a:lnTo>
                      <a:pt x="0" y="1121254"/>
                    </a:lnTo>
                    <a:close/>
                  </a:path>
                </a:pathLst>
              </a:custGeom>
              <a:solidFill>
                <a:srgbClr val="B5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69" name="Google Shape;69;p4"/>
              <p:cNvSpPr/>
              <p:nvPr/>
            </p:nvSpPr>
            <p:spPr>
              <a:xfrm>
                <a:off x="1093613" y="5641653"/>
                <a:ext cx="713950" cy="545411"/>
              </a:xfrm>
              <a:custGeom>
                <a:rect b="b" l="l" r="r" t="t"/>
                <a:pathLst>
                  <a:path extrusionOk="0" h="545411" w="713950">
                    <a:moveTo>
                      <a:pt x="0" y="0"/>
                    </a:moveTo>
                    <a:lnTo>
                      <a:pt x="713951" y="0"/>
                    </a:lnTo>
                    <a:lnTo>
                      <a:pt x="713951" y="545411"/>
                    </a:lnTo>
                    <a:lnTo>
                      <a:pt x="0" y="545411"/>
                    </a:lnTo>
                    <a:close/>
                  </a:path>
                </a:pathLst>
              </a:custGeom>
              <a:solidFill>
                <a:srgbClr val="D8B3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70" name="Google Shape;70;p4"/>
              <p:cNvSpPr/>
              <p:nvPr/>
            </p:nvSpPr>
            <p:spPr>
              <a:xfrm>
                <a:off x="1211434" y="6311909"/>
                <a:ext cx="186485" cy="186485"/>
              </a:xfrm>
              <a:custGeom>
                <a:rect b="b" l="l" r="r" t="t"/>
                <a:pathLst>
                  <a:path extrusionOk="0" h="186485" w="186485">
                    <a:moveTo>
                      <a:pt x="0" y="0"/>
                    </a:moveTo>
                    <a:lnTo>
                      <a:pt x="186485" y="0"/>
                    </a:lnTo>
                    <a:lnTo>
                      <a:pt x="186485" y="186485"/>
                    </a:lnTo>
                    <a:lnTo>
                      <a:pt x="0" y="186485"/>
                    </a:lnTo>
                    <a:close/>
                  </a:path>
                </a:pathLst>
              </a:custGeom>
              <a:solidFill>
                <a:srgbClr val="00FF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71" name="Google Shape;71;p4"/>
              <p:cNvSpPr/>
              <p:nvPr/>
            </p:nvSpPr>
            <p:spPr>
              <a:xfrm>
                <a:off x="1529786" y="6311909"/>
                <a:ext cx="186485" cy="186485"/>
              </a:xfrm>
              <a:custGeom>
                <a:rect b="b" l="l" r="r" t="t"/>
                <a:pathLst>
                  <a:path extrusionOk="0" h="186485" w="186485">
                    <a:moveTo>
                      <a:pt x="0" y="0"/>
                    </a:moveTo>
                    <a:lnTo>
                      <a:pt x="186485" y="0"/>
                    </a:lnTo>
                    <a:lnTo>
                      <a:pt x="186485" y="186485"/>
                    </a:lnTo>
                    <a:lnTo>
                      <a:pt x="0" y="186485"/>
                    </a:lnTo>
                    <a:close/>
                  </a:path>
                </a:pathLst>
              </a:custGeom>
              <a:solidFill>
                <a:srgbClr val="00FF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grpSp>
        <p:grpSp>
          <p:nvGrpSpPr>
            <p:cNvPr descr="colored in robot" id="72" name="Google Shape;72;p4"/>
            <p:cNvGrpSpPr/>
            <p:nvPr/>
          </p:nvGrpSpPr>
          <p:grpSpPr>
            <a:xfrm rot="-1357556">
              <a:off x="290557" y="5453256"/>
              <a:ext cx="2565929" cy="2109665"/>
              <a:chOff x="292228" y="5453607"/>
              <a:chExt cx="2565929" cy="2109665"/>
            </a:xfrm>
          </p:grpSpPr>
          <p:sp>
            <p:nvSpPr>
              <p:cNvPr id="73" name="Google Shape;73;p4"/>
              <p:cNvSpPr/>
              <p:nvPr/>
            </p:nvSpPr>
            <p:spPr>
              <a:xfrm>
                <a:off x="292228" y="5453607"/>
                <a:ext cx="2565929" cy="1756692"/>
              </a:xfrm>
              <a:custGeom>
                <a:rect b="b" l="l" r="r" t="t"/>
                <a:pathLst>
                  <a:path extrusionOk="0" h="1756692" w="2565929">
                    <a:moveTo>
                      <a:pt x="561839" y="809144"/>
                    </a:moveTo>
                    <a:cubicBezTo>
                      <a:pt x="504099" y="826310"/>
                      <a:pt x="461964" y="857521"/>
                      <a:pt x="427632" y="900436"/>
                    </a:cubicBezTo>
                    <a:cubicBezTo>
                      <a:pt x="404224" y="930086"/>
                      <a:pt x="387058" y="962858"/>
                      <a:pt x="375354" y="998751"/>
                    </a:cubicBezTo>
                    <a:cubicBezTo>
                      <a:pt x="356627" y="1054930"/>
                      <a:pt x="347264" y="1111890"/>
                      <a:pt x="348044" y="1171191"/>
                    </a:cubicBezTo>
                    <a:cubicBezTo>
                      <a:pt x="357408" y="1181335"/>
                      <a:pt x="365991" y="1189918"/>
                      <a:pt x="373793" y="1199281"/>
                    </a:cubicBezTo>
                    <a:cubicBezTo>
                      <a:pt x="397202" y="1225030"/>
                      <a:pt x="410466" y="1255461"/>
                      <a:pt x="417489" y="1289012"/>
                    </a:cubicBezTo>
                    <a:cubicBezTo>
                      <a:pt x="419049" y="1295255"/>
                      <a:pt x="419049" y="1301497"/>
                      <a:pt x="417489" y="1307739"/>
                    </a:cubicBezTo>
                    <a:cubicBezTo>
                      <a:pt x="415148" y="1318663"/>
                      <a:pt x="404224" y="1327246"/>
                      <a:pt x="393300" y="1328026"/>
                    </a:cubicBezTo>
                    <a:cubicBezTo>
                      <a:pt x="382376" y="1328806"/>
                      <a:pt x="370672" y="1321784"/>
                      <a:pt x="365991" y="1311640"/>
                    </a:cubicBezTo>
                    <a:cubicBezTo>
                      <a:pt x="363650" y="1304618"/>
                      <a:pt x="362870" y="1296815"/>
                      <a:pt x="360529" y="1289793"/>
                    </a:cubicBezTo>
                    <a:cubicBezTo>
                      <a:pt x="346484" y="1245317"/>
                      <a:pt x="319954" y="1213326"/>
                      <a:pt x="276259" y="1195380"/>
                    </a:cubicBezTo>
                    <a:cubicBezTo>
                      <a:pt x="273138" y="1193819"/>
                      <a:pt x="269237" y="1191478"/>
                      <a:pt x="266116" y="1191478"/>
                    </a:cubicBezTo>
                    <a:cubicBezTo>
                      <a:pt x="225541" y="1186016"/>
                      <a:pt x="184187" y="1183675"/>
                      <a:pt x="143613" y="1195380"/>
                    </a:cubicBezTo>
                    <a:cubicBezTo>
                      <a:pt x="102258" y="1207864"/>
                      <a:pt x="75729" y="1235954"/>
                      <a:pt x="63244" y="1276528"/>
                    </a:cubicBezTo>
                    <a:cubicBezTo>
                      <a:pt x="59343" y="1289793"/>
                      <a:pt x="57782" y="1303057"/>
                      <a:pt x="53881" y="1316322"/>
                    </a:cubicBezTo>
                    <a:cubicBezTo>
                      <a:pt x="49980" y="1330367"/>
                      <a:pt x="35935" y="1339730"/>
                      <a:pt x="22670" y="1338170"/>
                    </a:cubicBezTo>
                    <a:cubicBezTo>
                      <a:pt x="9405" y="1335829"/>
                      <a:pt x="-738" y="1324125"/>
                      <a:pt x="42" y="1308519"/>
                    </a:cubicBezTo>
                    <a:cubicBezTo>
                      <a:pt x="2383" y="1274187"/>
                      <a:pt x="11746" y="1242196"/>
                      <a:pt x="31253" y="1214106"/>
                    </a:cubicBezTo>
                    <a:cubicBezTo>
                      <a:pt x="37495" y="1204743"/>
                      <a:pt x="44518" y="1196160"/>
                      <a:pt x="50760" y="1187577"/>
                    </a:cubicBezTo>
                    <a:cubicBezTo>
                      <a:pt x="52321" y="1145442"/>
                      <a:pt x="53101" y="1104868"/>
                      <a:pt x="57002" y="1063513"/>
                    </a:cubicBezTo>
                    <a:cubicBezTo>
                      <a:pt x="67926" y="944131"/>
                      <a:pt x="105379" y="834893"/>
                      <a:pt x="180285" y="738919"/>
                    </a:cubicBezTo>
                    <a:cubicBezTo>
                      <a:pt x="243488" y="657771"/>
                      <a:pt x="323076" y="596910"/>
                      <a:pt x="415928" y="553214"/>
                    </a:cubicBezTo>
                    <a:cubicBezTo>
                      <a:pt x="456502" y="534488"/>
                      <a:pt x="498637" y="518882"/>
                      <a:pt x="540772" y="502496"/>
                    </a:cubicBezTo>
                    <a:cubicBezTo>
                      <a:pt x="546234" y="500155"/>
                      <a:pt x="552476" y="497815"/>
                      <a:pt x="559499" y="495474"/>
                    </a:cubicBezTo>
                    <a:cubicBezTo>
                      <a:pt x="560279" y="485330"/>
                      <a:pt x="561839" y="475967"/>
                      <a:pt x="561839" y="465823"/>
                    </a:cubicBezTo>
                    <a:cubicBezTo>
                      <a:pt x="561839" y="398720"/>
                      <a:pt x="561839" y="330836"/>
                      <a:pt x="561839" y="263733"/>
                    </a:cubicBezTo>
                    <a:cubicBezTo>
                      <a:pt x="561839" y="230181"/>
                      <a:pt x="561839" y="196629"/>
                      <a:pt x="564960" y="163077"/>
                    </a:cubicBezTo>
                    <a:cubicBezTo>
                      <a:pt x="566521" y="139669"/>
                      <a:pt x="571983" y="116261"/>
                      <a:pt x="578225" y="93633"/>
                    </a:cubicBezTo>
                    <a:cubicBezTo>
                      <a:pt x="589149" y="54619"/>
                      <a:pt x="615678" y="29650"/>
                      <a:pt x="653131" y="16386"/>
                    </a:cubicBezTo>
                    <a:cubicBezTo>
                      <a:pt x="686683" y="3901"/>
                      <a:pt x="721796" y="1561"/>
                      <a:pt x="756128" y="780"/>
                    </a:cubicBezTo>
                    <a:cubicBezTo>
                      <a:pt x="873169" y="0"/>
                      <a:pt x="990990" y="0"/>
                      <a:pt x="1108031" y="0"/>
                    </a:cubicBezTo>
                    <a:cubicBezTo>
                      <a:pt x="1111932" y="0"/>
                      <a:pt x="1115834" y="0"/>
                      <a:pt x="1118955" y="0"/>
                    </a:cubicBezTo>
                    <a:cubicBezTo>
                      <a:pt x="1239117" y="780"/>
                      <a:pt x="1358499" y="1561"/>
                      <a:pt x="1478661" y="2341"/>
                    </a:cubicBezTo>
                    <a:cubicBezTo>
                      <a:pt x="1522356" y="3121"/>
                      <a:pt x="1566052" y="3121"/>
                      <a:pt x="1609747" y="5462"/>
                    </a:cubicBezTo>
                    <a:cubicBezTo>
                      <a:pt x="1633155" y="7022"/>
                      <a:pt x="1656564" y="10924"/>
                      <a:pt x="1679972" y="17166"/>
                    </a:cubicBezTo>
                    <a:cubicBezTo>
                      <a:pt x="1712743" y="25749"/>
                      <a:pt x="1732250" y="48377"/>
                      <a:pt x="1740833" y="81929"/>
                    </a:cubicBezTo>
                    <a:cubicBezTo>
                      <a:pt x="1748636" y="114700"/>
                      <a:pt x="1749416" y="148252"/>
                      <a:pt x="1750197" y="181804"/>
                    </a:cubicBezTo>
                    <a:cubicBezTo>
                      <a:pt x="1751757" y="273876"/>
                      <a:pt x="1754098" y="365948"/>
                      <a:pt x="1755658" y="458801"/>
                    </a:cubicBezTo>
                    <a:cubicBezTo>
                      <a:pt x="1755658" y="463483"/>
                      <a:pt x="1756439" y="468164"/>
                      <a:pt x="1757219" y="475187"/>
                    </a:cubicBezTo>
                    <a:cubicBezTo>
                      <a:pt x="1761901" y="476747"/>
                      <a:pt x="1765802" y="479868"/>
                      <a:pt x="1770484" y="479868"/>
                    </a:cubicBezTo>
                    <a:cubicBezTo>
                      <a:pt x="1860215" y="480649"/>
                      <a:pt x="1946825" y="467384"/>
                      <a:pt x="2027194" y="424469"/>
                    </a:cubicBezTo>
                    <a:cubicBezTo>
                      <a:pt x="2106001" y="381554"/>
                      <a:pt x="2162181" y="319132"/>
                      <a:pt x="2188710" y="232522"/>
                    </a:cubicBezTo>
                    <a:cubicBezTo>
                      <a:pt x="2183249" y="213795"/>
                      <a:pt x="2177006" y="195849"/>
                      <a:pt x="2172325" y="177902"/>
                    </a:cubicBezTo>
                    <a:cubicBezTo>
                      <a:pt x="2166082" y="153714"/>
                      <a:pt x="2166082" y="128745"/>
                      <a:pt x="2170764" y="103776"/>
                    </a:cubicBezTo>
                    <a:cubicBezTo>
                      <a:pt x="2171544" y="97534"/>
                      <a:pt x="2173885" y="91292"/>
                      <a:pt x="2175446" y="85830"/>
                    </a:cubicBezTo>
                    <a:cubicBezTo>
                      <a:pt x="2180908" y="72565"/>
                      <a:pt x="2191832" y="65543"/>
                      <a:pt x="2204316" y="67884"/>
                    </a:cubicBezTo>
                    <a:cubicBezTo>
                      <a:pt x="2218361" y="70225"/>
                      <a:pt x="2228504" y="82709"/>
                      <a:pt x="2227724" y="96754"/>
                    </a:cubicBezTo>
                    <a:cubicBezTo>
                      <a:pt x="2227724" y="101436"/>
                      <a:pt x="2225383" y="106117"/>
                      <a:pt x="2224603" y="111579"/>
                    </a:cubicBezTo>
                    <a:cubicBezTo>
                      <a:pt x="2213679" y="175562"/>
                      <a:pt x="2243329" y="235643"/>
                      <a:pt x="2301850" y="263733"/>
                    </a:cubicBezTo>
                    <a:cubicBezTo>
                      <a:pt x="2322918" y="273876"/>
                      <a:pt x="2345545" y="281679"/>
                      <a:pt x="2368173" y="287921"/>
                    </a:cubicBezTo>
                    <a:cubicBezTo>
                      <a:pt x="2421232" y="301966"/>
                      <a:pt x="2463367" y="283239"/>
                      <a:pt x="2496918" y="242665"/>
                    </a:cubicBezTo>
                    <a:cubicBezTo>
                      <a:pt x="2503941" y="234082"/>
                      <a:pt x="2509403" y="223939"/>
                      <a:pt x="2516425" y="215356"/>
                    </a:cubicBezTo>
                    <a:cubicBezTo>
                      <a:pt x="2526569" y="202871"/>
                      <a:pt x="2541394" y="200530"/>
                      <a:pt x="2553098" y="208333"/>
                    </a:cubicBezTo>
                    <a:cubicBezTo>
                      <a:pt x="2565583" y="216916"/>
                      <a:pt x="2569484" y="230961"/>
                      <a:pt x="2562462" y="244226"/>
                    </a:cubicBezTo>
                    <a:cubicBezTo>
                      <a:pt x="2544515" y="277777"/>
                      <a:pt x="2519547" y="305867"/>
                      <a:pt x="2485995" y="323814"/>
                    </a:cubicBezTo>
                    <a:cubicBezTo>
                      <a:pt x="2469609" y="333177"/>
                      <a:pt x="2460246" y="344881"/>
                      <a:pt x="2453223" y="362047"/>
                    </a:cubicBezTo>
                    <a:cubicBezTo>
                      <a:pt x="2423573" y="437734"/>
                      <a:pt x="2383779" y="507958"/>
                      <a:pt x="2330720" y="571160"/>
                    </a:cubicBezTo>
                    <a:cubicBezTo>
                      <a:pt x="2242549" y="676497"/>
                      <a:pt x="2130970" y="742040"/>
                      <a:pt x="1997543" y="771691"/>
                    </a:cubicBezTo>
                    <a:cubicBezTo>
                      <a:pt x="1928099" y="787296"/>
                      <a:pt x="1857094" y="791978"/>
                      <a:pt x="1786089" y="788857"/>
                    </a:cubicBezTo>
                    <a:cubicBezTo>
                      <a:pt x="1779847" y="788857"/>
                      <a:pt x="1773605" y="788857"/>
                      <a:pt x="1765022" y="788857"/>
                    </a:cubicBezTo>
                    <a:cubicBezTo>
                      <a:pt x="1764241" y="796660"/>
                      <a:pt x="1761901" y="803682"/>
                      <a:pt x="1761901" y="810705"/>
                    </a:cubicBezTo>
                    <a:cubicBezTo>
                      <a:pt x="1761901" y="880149"/>
                      <a:pt x="1762681" y="950374"/>
                      <a:pt x="1763461" y="1020598"/>
                    </a:cubicBezTo>
                    <a:cubicBezTo>
                      <a:pt x="1763461" y="1049468"/>
                      <a:pt x="1761120" y="1077558"/>
                      <a:pt x="1756439" y="1106428"/>
                    </a:cubicBezTo>
                    <a:cubicBezTo>
                      <a:pt x="1743954" y="1171971"/>
                      <a:pt x="1707281" y="1208644"/>
                      <a:pt x="1640958" y="1221909"/>
                    </a:cubicBezTo>
                    <a:cubicBezTo>
                      <a:pt x="1602725" y="1229712"/>
                      <a:pt x="1563711" y="1229712"/>
                      <a:pt x="1525478" y="1229712"/>
                    </a:cubicBezTo>
                    <a:cubicBezTo>
                      <a:pt x="1464616" y="1229712"/>
                      <a:pt x="1403755" y="1229712"/>
                      <a:pt x="1339772" y="1229712"/>
                    </a:cubicBezTo>
                    <a:cubicBezTo>
                      <a:pt x="1338212" y="1238295"/>
                      <a:pt x="1335871" y="1246878"/>
                      <a:pt x="1335871" y="1254680"/>
                    </a:cubicBezTo>
                    <a:cubicBezTo>
                      <a:pt x="1335871" y="1312421"/>
                      <a:pt x="1336651" y="1369381"/>
                      <a:pt x="1335871" y="1427121"/>
                    </a:cubicBezTo>
                    <a:cubicBezTo>
                      <a:pt x="1335091" y="1480960"/>
                      <a:pt x="1332750" y="1534018"/>
                      <a:pt x="1331189" y="1587857"/>
                    </a:cubicBezTo>
                    <a:cubicBezTo>
                      <a:pt x="1331189" y="1592539"/>
                      <a:pt x="1331970" y="1598001"/>
                      <a:pt x="1331970" y="1604243"/>
                    </a:cubicBezTo>
                    <a:cubicBezTo>
                      <a:pt x="1340553" y="1610485"/>
                      <a:pt x="1349916" y="1616727"/>
                      <a:pt x="1358499" y="1623750"/>
                    </a:cubicBezTo>
                    <a:cubicBezTo>
                      <a:pt x="1390490" y="1646378"/>
                      <a:pt x="1414679" y="1676028"/>
                      <a:pt x="1435746" y="1709580"/>
                    </a:cubicBezTo>
                    <a:cubicBezTo>
                      <a:pt x="1441208" y="1718163"/>
                      <a:pt x="1444329" y="1727526"/>
                      <a:pt x="1438867" y="1737670"/>
                    </a:cubicBezTo>
                    <a:cubicBezTo>
                      <a:pt x="1427943" y="1757177"/>
                      <a:pt x="1406876" y="1759517"/>
                      <a:pt x="1392831" y="1742352"/>
                    </a:cubicBezTo>
                    <a:cubicBezTo>
                      <a:pt x="1386589" y="1734549"/>
                      <a:pt x="1381127" y="1725966"/>
                      <a:pt x="1375665" y="1718163"/>
                    </a:cubicBezTo>
                    <a:cubicBezTo>
                      <a:pt x="1341333" y="1669786"/>
                      <a:pt x="1294517" y="1640136"/>
                      <a:pt x="1235996" y="1632333"/>
                    </a:cubicBezTo>
                    <a:cubicBezTo>
                      <a:pt x="1176695" y="1624530"/>
                      <a:pt x="1116614" y="1623750"/>
                      <a:pt x="1057313" y="1639355"/>
                    </a:cubicBezTo>
                    <a:cubicBezTo>
                      <a:pt x="999573" y="1654180"/>
                      <a:pt x="951196" y="1682270"/>
                      <a:pt x="919985" y="1735329"/>
                    </a:cubicBezTo>
                    <a:cubicBezTo>
                      <a:pt x="916864" y="1740791"/>
                      <a:pt x="912963" y="1745473"/>
                      <a:pt x="908281" y="1750154"/>
                    </a:cubicBezTo>
                    <a:cubicBezTo>
                      <a:pt x="898918" y="1758737"/>
                      <a:pt x="884093" y="1758737"/>
                      <a:pt x="873949" y="1750935"/>
                    </a:cubicBezTo>
                    <a:cubicBezTo>
                      <a:pt x="864586" y="1743912"/>
                      <a:pt x="861464" y="1733769"/>
                      <a:pt x="866146" y="1721284"/>
                    </a:cubicBezTo>
                    <a:cubicBezTo>
                      <a:pt x="879411" y="1689293"/>
                      <a:pt x="901259" y="1664324"/>
                      <a:pt x="927008" y="1642476"/>
                    </a:cubicBezTo>
                    <a:cubicBezTo>
                      <a:pt x="936371" y="1634674"/>
                      <a:pt x="946514" y="1626871"/>
                      <a:pt x="957438" y="1619068"/>
                    </a:cubicBezTo>
                    <a:cubicBezTo>
                      <a:pt x="958999" y="1489543"/>
                      <a:pt x="960559" y="1360017"/>
                      <a:pt x="962120" y="1233613"/>
                    </a:cubicBezTo>
                    <a:cubicBezTo>
                      <a:pt x="951976" y="1221129"/>
                      <a:pt x="941833" y="1223469"/>
                      <a:pt x="931689" y="1223469"/>
                    </a:cubicBezTo>
                    <a:cubicBezTo>
                      <a:pt x="863025" y="1223469"/>
                      <a:pt x="794361" y="1224250"/>
                      <a:pt x="725697" y="1222689"/>
                    </a:cubicBezTo>
                    <a:cubicBezTo>
                      <a:pt x="699948" y="1222689"/>
                      <a:pt x="673419" y="1221129"/>
                      <a:pt x="647670" y="1217227"/>
                    </a:cubicBezTo>
                    <a:cubicBezTo>
                      <a:pt x="593831" y="1207864"/>
                      <a:pt x="569642" y="1181335"/>
                      <a:pt x="565741" y="1126715"/>
                    </a:cubicBezTo>
                    <a:cubicBezTo>
                      <a:pt x="563400" y="1086922"/>
                      <a:pt x="564180" y="1047128"/>
                      <a:pt x="564180" y="1007333"/>
                    </a:cubicBezTo>
                    <a:cubicBezTo>
                      <a:pt x="564180" y="949593"/>
                      <a:pt x="564180" y="892633"/>
                      <a:pt x="564180" y="834893"/>
                    </a:cubicBezTo>
                    <a:cubicBezTo>
                      <a:pt x="564180" y="824749"/>
                      <a:pt x="562620" y="818507"/>
                      <a:pt x="561839" y="809144"/>
                    </a:cubicBezTo>
                    <a:close/>
                    <a:moveTo>
                      <a:pt x="615678" y="646067"/>
                    </a:moveTo>
                    <a:cubicBezTo>
                      <a:pt x="616459" y="646067"/>
                      <a:pt x="617239" y="646067"/>
                      <a:pt x="618019" y="646067"/>
                    </a:cubicBezTo>
                    <a:cubicBezTo>
                      <a:pt x="618019" y="656210"/>
                      <a:pt x="618019" y="666354"/>
                      <a:pt x="618019" y="675717"/>
                    </a:cubicBezTo>
                    <a:cubicBezTo>
                      <a:pt x="618019" y="810705"/>
                      <a:pt x="618019" y="944912"/>
                      <a:pt x="618019" y="1079899"/>
                    </a:cubicBezTo>
                    <a:cubicBezTo>
                      <a:pt x="618019" y="1098626"/>
                      <a:pt x="620360" y="1117352"/>
                      <a:pt x="623481" y="1135299"/>
                    </a:cubicBezTo>
                    <a:cubicBezTo>
                      <a:pt x="625041" y="1147783"/>
                      <a:pt x="634405" y="1154025"/>
                      <a:pt x="646109" y="1157146"/>
                    </a:cubicBezTo>
                    <a:cubicBezTo>
                      <a:pt x="652351" y="1158707"/>
                      <a:pt x="658593" y="1158707"/>
                      <a:pt x="664836" y="1158707"/>
                    </a:cubicBezTo>
                    <a:cubicBezTo>
                      <a:pt x="715553" y="1160267"/>
                      <a:pt x="767051" y="1162608"/>
                      <a:pt x="817769" y="1164169"/>
                    </a:cubicBezTo>
                    <a:cubicBezTo>
                      <a:pt x="853662" y="1164949"/>
                      <a:pt x="890335" y="1164949"/>
                      <a:pt x="926227" y="1165729"/>
                    </a:cubicBezTo>
                    <a:cubicBezTo>
                      <a:pt x="1047170" y="1167290"/>
                      <a:pt x="1168112" y="1170411"/>
                      <a:pt x="1289055" y="1171191"/>
                    </a:cubicBezTo>
                    <a:cubicBezTo>
                      <a:pt x="1380347" y="1171971"/>
                      <a:pt x="1471639" y="1171971"/>
                      <a:pt x="1562150" y="1171191"/>
                    </a:cubicBezTo>
                    <a:cubicBezTo>
                      <a:pt x="1591801" y="1171191"/>
                      <a:pt x="1622232" y="1168070"/>
                      <a:pt x="1650321" y="1158707"/>
                    </a:cubicBezTo>
                    <a:cubicBezTo>
                      <a:pt x="1670608" y="1151684"/>
                      <a:pt x="1684654" y="1138420"/>
                      <a:pt x="1692456" y="1118913"/>
                    </a:cubicBezTo>
                    <a:cubicBezTo>
                      <a:pt x="1696358" y="1108769"/>
                      <a:pt x="1700259" y="1097845"/>
                      <a:pt x="1701039" y="1086922"/>
                    </a:cubicBezTo>
                    <a:cubicBezTo>
                      <a:pt x="1704160" y="1055711"/>
                      <a:pt x="1707281" y="1024500"/>
                      <a:pt x="1707281" y="994069"/>
                    </a:cubicBezTo>
                    <a:cubicBezTo>
                      <a:pt x="1707281" y="941791"/>
                      <a:pt x="1703380" y="889512"/>
                      <a:pt x="1702600" y="837234"/>
                    </a:cubicBezTo>
                    <a:cubicBezTo>
                      <a:pt x="1701039" y="710049"/>
                      <a:pt x="1701039" y="582865"/>
                      <a:pt x="1696358" y="455680"/>
                    </a:cubicBezTo>
                    <a:cubicBezTo>
                      <a:pt x="1693236" y="363608"/>
                      <a:pt x="1694017" y="270755"/>
                      <a:pt x="1692456" y="178683"/>
                    </a:cubicBezTo>
                    <a:cubicBezTo>
                      <a:pt x="1692456" y="156055"/>
                      <a:pt x="1690115" y="134207"/>
                      <a:pt x="1686994" y="111579"/>
                    </a:cubicBezTo>
                    <a:cubicBezTo>
                      <a:pt x="1683093" y="79588"/>
                      <a:pt x="1674510" y="70225"/>
                      <a:pt x="1643299" y="64763"/>
                    </a:cubicBezTo>
                    <a:cubicBezTo>
                      <a:pt x="1617550" y="60081"/>
                      <a:pt x="1591021" y="58521"/>
                      <a:pt x="1565272" y="57740"/>
                    </a:cubicBezTo>
                    <a:cubicBezTo>
                      <a:pt x="1436526" y="56180"/>
                      <a:pt x="1308561" y="54619"/>
                      <a:pt x="1179816" y="53839"/>
                    </a:cubicBezTo>
                    <a:cubicBezTo>
                      <a:pt x="1121296" y="53059"/>
                      <a:pt x="1062775" y="54619"/>
                      <a:pt x="1003474" y="54619"/>
                    </a:cubicBezTo>
                    <a:cubicBezTo>
                      <a:pt x="974604" y="54619"/>
                      <a:pt x="945734" y="52278"/>
                      <a:pt x="917644" y="52278"/>
                    </a:cubicBezTo>
                    <a:cubicBezTo>
                      <a:pt x="875509" y="52278"/>
                      <a:pt x="832594" y="53059"/>
                      <a:pt x="790460" y="54619"/>
                    </a:cubicBezTo>
                    <a:cubicBezTo>
                      <a:pt x="755347" y="56180"/>
                      <a:pt x="721015" y="58521"/>
                      <a:pt x="685903" y="62422"/>
                    </a:cubicBezTo>
                    <a:cubicBezTo>
                      <a:pt x="653912" y="66323"/>
                      <a:pt x="633625" y="85050"/>
                      <a:pt x="625822" y="116261"/>
                    </a:cubicBezTo>
                    <a:cubicBezTo>
                      <a:pt x="624261" y="122503"/>
                      <a:pt x="621920" y="127965"/>
                      <a:pt x="621920" y="134207"/>
                    </a:cubicBezTo>
                    <a:cubicBezTo>
                      <a:pt x="618799" y="168539"/>
                      <a:pt x="614898" y="203651"/>
                      <a:pt x="614118" y="238764"/>
                    </a:cubicBezTo>
                    <a:cubicBezTo>
                      <a:pt x="612557" y="292603"/>
                      <a:pt x="614118" y="346442"/>
                      <a:pt x="614118" y="399500"/>
                    </a:cubicBezTo>
                    <a:cubicBezTo>
                      <a:pt x="615678" y="481429"/>
                      <a:pt x="615678" y="564138"/>
                      <a:pt x="615678" y="646067"/>
                    </a:cubicBezTo>
                    <a:close/>
                    <a:moveTo>
                      <a:pt x="1928879" y="520443"/>
                    </a:moveTo>
                    <a:cubicBezTo>
                      <a:pt x="1932781" y="555555"/>
                      <a:pt x="1937462" y="587546"/>
                      <a:pt x="1941364" y="619537"/>
                    </a:cubicBezTo>
                    <a:cubicBezTo>
                      <a:pt x="1944485" y="652309"/>
                      <a:pt x="1943704" y="685861"/>
                      <a:pt x="1949947" y="720193"/>
                    </a:cubicBezTo>
                    <a:cubicBezTo>
                      <a:pt x="1992081" y="717072"/>
                      <a:pt x="2029534" y="703807"/>
                      <a:pt x="2066988" y="690542"/>
                    </a:cubicBezTo>
                    <a:cubicBezTo>
                      <a:pt x="2088835" y="682740"/>
                      <a:pt x="2110683" y="674937"/>
                      <a:pt x="2129410" y="658551"/>
                    </a:cubicBezTo>
                    <a:cubicBezTo>
                      <a:pt x="2098199" y="607053"/>
                      <a:pt x="2067768" y="557116"/>
                      <a:pt x="2036557" y="507178"/>
                    </a:cubicBezTo>
                    <a:cubicBezTo>
                      <a:pt x="2031875" y="500155"/>
                      <a:pt x="2027194" y="493913"/>
                      <a:pt x="2022512" y="487671"/>
                    </a:cubicBezTo>
                    <a:cubicBezTo>
                      <a:pt x="1991301" y="498595"/>
                      <a:pt x="1961651" y="508739"/>
                      <a:pt x="1928879" y="520443"/>
                    </a:cubicBezTo>
                    <a:close/>
                    <a:moveTo>
                      <a:pt x="202133" y="804462"/>
                    </a:moveTo>
                    <a:cubicBezTo>
                      <a:pt x="165460" y="856741"/>
                      <a:pt x="145173" y="910580"/>
                      <a:pt x="130348" y="966759"/>
                    </a:cubicBezTo>
                    <a:cubicBezTo>
                      <a:pt x="165460" y="980024"/>
                      <a:pt x="277820" y="996410"/>
                      <a:pt x="317614" y="993289"/>
                    </a:cubicBezTo>
                    <a:cubicBezTo>
                      <a:pt x="329318" y="965979"/>
                      <a:pt x="341022" y="937889"/>
                      <a:pt x="354286" y="908239"/>
                    </a:cubicBezTo>
                    <a:cubicBezTo>
                      <a:pt x="302788" y="873907"/>
                      <a:pt x="257533" y="836454"/>
                      <a:pt x="202133" y="804462"/>
                    </a:cubicBezTo>
                    <a:close/>
                    <a:moveTo>
                      <a:pt x="2180128" y="628120"/>
                    </a:moveTo>
                    <a:cubicBezTo>
                      <a:pt x="2230065" y="596910"/>
                      <a:pt x="2280002" y="547752"/>
                      <a:pt x="2300290" y="510299"/>
                    </a:cubicBezTo>
                    <a:cubicBezTo>
                      <a:pt x="2250352" y="474407"/>
                      <a:pt x="2202755" y="435393"/>
                      <a:pt x="2148136" y="403402"/>
                    </a:cubicBezTo>
                    <a:cubicBezTo>
                      <a:pt x="2122387" y="423689"/>
                      <a:pt x="2098979" y="442415"/>
                      <a:pt x="2073230" y="462702"/>
                    </a:cubicBezTo>
                    <a:cubicBezTo>
                      <a:pt x="2111463" y="517322"/>
                      <a:pt x="2137212" y="576622"/>
                      <a:pt x="2180128" y="628120"/>
                    </a:cubicBezTo>
                    <a:close/>
                    <a:moveTo>
                      <a:pt x="239586" y="759207"/>
                    </a:moveTo>
                    <a:cubicBezTo>
                      <a:pt x="302008" y="809144"/>
                      <a:pt x="362089" y="849718"/>
                      <a:pt x="387058" y="858301"/>
                    </a:cubicBezTo>
                    <a:cubicBezTo>
                      <a:pt x="411246" y="835673"/>
                      <a:pt x="436215" y="813045"/>
                      <a:pt x="459623" y="791198"/>
                    </a:cubicBezTo>
                    <a:cubicBezTo>
                      <a:pt x="444018" y="756866"/>
                      <a:pt x="386278" y="655430"/>
                      <a:pt x="374574" y="641385"/>
                    </a:cubicBezTo>
                    <a:cubicBezTo>
                      <a:pt x="327757" y="663233"/>
                      <a:pt x="259873" y="721753"/>
                      <a:pt x="239586" y="759207"/>
                    </a:cubicBezTo>
                    <a:close/>
                    <a:moveTo>
                      <a:pt x="1760340" y="536828"/>
                    </a:moveTo>
                    <a:cubicBezTo>
                      <a:pt x="1757219" y="541510"/>
                      <a:pt x="1755658" y="543071"/>
                      <a:pt x="1755658" y="543851"/>
                    </a:cubicBezTo>
                    <a:cubicBezTo>
                      <a:pt x="1756439" y="600811"/>
                      <a:pt x="1757219" y="657771"/>
                      <a:pt x="1757999" y="714731"/>
                    </a:cubicBezTo>
                    <a:cubicBezTo>
                      <a:pt x="1757999" y="727215"/>
                      <a:pt x="1763461" y="732677"/>
                      <a:pt x="1776726" y="732677"/>
                    </a:cubicBezTo>
                    <a:cubicBezTo>
                      <a:pt x="1803255" y="733457"/>
                      <a:pt x="1829004" y="733457"/>
                      <a:pt x="1854753" y="732677"/>
                    </a:cubicBezTo>
                    <a:cubicBezTo>
                      <a:pt x="1865677" y="732677"/>
                      <a:pt x="1876601" y="729556"/>
                      <a:pt x="1886744" y="727996"/>
                    </a:cubicBezTo>
                    <a:cubicBezTo>
                      <a:pt x="1893767" y="690542"/>
                      <a:pt x="1883623" y="585205"/>
                      <a:pt x="1869578" y="532147"/>
                    </a:cubicBezTo>
                    <a:cubicBezTo>
                      <a:pt x="1833686" y="527465"/>
                      <a:pt x="1797013" y="537609"/>
                      <a:pt x="1760340" y="536828"/>
                    </a:cubicBezTo>
                    <a:close/>
                    <a:moveTo>
                      <a:pt x="1012838" y="1441166"/>
                    </a:moveTo>
                    <a:cubicBezTo>
                      <a:pt x="1038587" y="1447408"/>
                      <a:pt x="1061995" y="1451309"/>
                      <a:pt x="1085403" y="1450529"/>
                    </a:cubicBezTo>
                    <a:cubicBezTo>
                      <a:pt x="1145484" y="1449749"/>
                      <a:pt x="1204785" y="1447408"/>
                      <a:pt x="1264866" y="1445848"/>
                    </a:cubicBezTo>
                    <a:cubicBezTo>
                      <a:pt x="1267987" y="1445848"/>
                      <a:pt x="1271889" y="1443507"/>
                      <a:pt x="1277351" y="1441946"/>
                    </a:cubicBezTo>
                    <a:cubicBezTo>
                      <a:pt x="1282032" y="1413076"/>
                      <a:pt x="1282812" y="1383426"/>
                      <a:pt x="1276570" y="1352215"/>
                    </a:cubicBezTo>
                    <a:cubicBezTo>
                      <a:pt x="1232875" y="1352995"/>
                      <a:pt x="1190740" y="1354555"/>
                      <a:pt x="1148605" y="1355336"/>
                    </a:cubicBezTo>
                    <a:cubicBezTo>
                      <a:pt x="1104910" y="1356116"/>
                      <a:pt x="1061995" y="1356116"/>
                      <a:pt x="1016739" y="1356896"/>
                    </a:cubicBezTo>
                    <a:cubicBezTo>
                      <a:pt x="1015178" y="1385766"/>
                      <a:pt x="1014398" y="1411516"/>
                      <a:pt x="1012838" y="1441166"/>
                    </a:cubicBezTo>
                    <a:close/>
                    <a:moveTo>
                      <a:pt x="1278131" y="1227371"/>
                    </a:moveTo>
                    <a:cubicBezTo>
                      <a:pt x="1233655" y="1226591"/>
                      <a:pt x="1191520" y="1224250"/>
                      <a:pt x="1149386" y="1225810"/>
                    </a:cubicBezTo>
                    <a:cubicBezTo>
                      <a:pt x="1106471" y="1227371"/>
                      <a:pt x="1063556" y="1214886"/>
                      <a:pt x="1020640" y="1224250"/>
                    </a:cubicBezTo>
                    <a:cubicBezTo>
                      <a:pt x="1013618" y="1258582"/>
                      <a:pt x="1013618" y="1274967"/>
                      <a:pt x="1021421" y="1299156"/>
                    </a:cubicBezTo>
                    <a:cubicBezTo>
                      <a:pt x="1063556" y="1307739"/>
                      <a:pt x="1105690" y="1302277"/>
                      <a:pt x="1147825" y="1301497"/>
                    </a:cubicBezTo>
                    <a:cubicBezTo>
                      <a:pt x="1190740" y="1300717"/>
                      <a:pt x="1234435" y="1300717"/>
                      <a:pt x="1278911" y="1292914"/>
                    </a:cubicBezTo>
                    <a:cubicBezTo>
                      <a:pt x="1280472" y="1271846"/>
                      <a:pt x="1282032" y="1252340"/>
                      <a:pt x="1278131" y="1227371"/>
                    </a:cubicBezTo>
                    <a:close/>
                    <a:moveTo>
                      <a:pt x="2334622" y="465823"/>
                    </a:moveTo>
                    <a:cubicBezTo>
                      <a:pt x="2350227" y="447097"/>
                      <a:pt x="2360371" y="427590"/>
                      <a:pt x="2369734" y="407303"/>
                    </a:cubicBezTo>
                    <a:cubicBezTo>
                      <a:pt x="2379097" y="387796"/>
                      <a:pt x="2393142" y="369850"/>
                      <a:pt x="2393142" y="347222"/>
                    </a:cubicBezTo>
                    <a:cubicBezTo>
                      <a:pt x="2333841" y="337078"/>
                      <a:pt x="2321357" y="338639"/>
                      <a:pt x="2227724" y="286360"/>
                    </a:cubicBezTo>
                    <a:cubicBezTo>
                      <a:pt x="2221482" y="298065"/>
                      <a:pt x="2214460" y="309769"/>
                      <a:pt x="2208217" y="322253"/>
                    </a:cubicBezTo>
                    <a:cubicBezTo>
                      <a:pt x="2201195" y="334737"/>
                      <a:pt x="2191051" y="345661"/>
                      <a:pt x="2187150" y="360487"/>
                    </a:cubicBezTo>
                    <a:cubicBezTo>
                      <a:pt x="2236307" y="395599"/>
                      <a:pt x="2284684" y="429931"/>
                      <a:pt x="2334622" y="465823"/>
                    </a:cubicBezTo>
                    <a:close/>
                    <a:moveTo>
                      <a:pt x="1015178" y="1589418"/>
                    </a:moveTo>
                    <a:cubicBezTo>
                      <a:pt x="1102569" y="1564449"/>
                      <a:pt x="1186839" y="1564449"/>
                      <a:pt x="1272669" y="1578494"/>
                    </a:cubicBezTo>
                    <a:cubicBezTo>
                      <a:pt x="1278911" y="1553525"/>
                      <a:pt x="1279691" y="1529337"/>
                      <a:pt x="1275790" y="1506709"/>
                    </a:cubicBezTo>
                    <a:cubicBezTo>
                      <a:pt x="1270328" y="1504368"/>
                      <a:pt x="1267987" y="1502807"/>
                      <a:pt x="1266427" y="1502807"/>
                    </a:cubicBezTo>
                    <a:cubicBezTo>
                      <a:pt x="1185278" y="1502807"/>
                      <a:pt x="1104130" y="1502807"/>
                      <a:pt x="1023761" y="1502807"/>
                    </a:cubicBezTo>
                    <a:cubicBezTo>
                      <a:pt x="1022981" y="1502807"/>
                      <a:pt x="1021421" y="1502807"/>
                      <a:pt x="1019860" y="1503588"/>
                    </a:cubicBezTo>
                    <a:cubicBezTo>
                      <a:pt x="1018300" y="1504368"/>
                      <a:pt x="1018300" y="1505148"/>
                      <a:pt x="1015959" y="1508269"/>
                    </a:cubicBezTo>
                    <a:cubicBezTo>
                      <a:pt x="1015178" y="1532458"/>
                      <a:pt x="1015178" y="1558207"/>
                      <a:pt x="1015178" y="1589418"/>
                    </a:cubicBezTo>
                    <a:close/>
                    <a:moveTo>
                      <a:pt x="561839" y="745162"/>
                    </a:moveTo>
                    <a:cubicBezTo>
                      <a:pt x="566521" y="660892"/>
                      <a:pt x="564960" y="585205"/>
                      <a:pt x="557938" y="560237"/>
                    </a:cubicBezTo>
                    <a:cubicBezTo>
                      <a:pt x="518924" y="564918"/>
                      <a:pt x="455722" y="590667"/>
                      <a:pt x="430753" y="613295"/>
                    </a:cubicBezTo>
                    <a:cubicBezTo>
                      <a:pt x="451040" y="663233"/>
                      <a:pt x="497857" y="744381"/>
                      <a:pt x="520485" y="765449"/>
                    </a:cubicBezTo>
                    <a:cubicBezTo>
                      <a:pt x="531409" y="755305"/>
                      <a:pt x="550135" y="758426"/>
                      <a:pt x="561839" y="745162"/>
                    </a:cubicBezTo>
                    <a:close/>
                    <a:moveTo>
                      <a:pt x="291084" y="1135299"/>
                    </a:moveTo>
                    <a:cubicBezTo>
                      <a:pt x="293425" y="1120473"/>
                      <a:pt x="295766" y="1107209"/>
                      <a:pt x="297327" y="1093944"/>
                    </a:cubicBezTo>
                    <a:cubicBezTo>
                      <a:pt x="298887" y="1080679"/>
                      <a:pt x="303569" y="1067415"/>
                      <a:pt x="298107" y="1051809"/>
                    </a:cubicBezTo>
                    <a:cubicBezTo>
                      <a:pt x="269237" y="1047908"/>
                      <a:pt x="239586" y="1044787"/>
                      <a:pt x="209936" y="1040885"/>
                    </a:cubicBezTo>
                    <a:cubicBezTo>
                      <a:pt x="179505" y="1036984"/>
                      <a:pt x="149855" y="1027621"/>
                      <a:pt x="119424" y="1029962"/>
                    </a:cubicBezTo>
                    <a:cubicBezTo>
                      <a:pt x="110061" y="1063513"/>
                      <a:pt x="106940" y="1110330"/>
                      <a:pt x="110841" y="1142321"/>
                    </a:cubicBezTo>
                    <a:cubicBezTo>
                      <a:pt x="139711" y="1137639"/>
                      <a:pt x="168581" y="1131397"/>
                      <a:pt x="197451" y="1129837"/>
                    </a:cubicBezTo>
                    <a:cubicBezTo>
                      <a:pt x="228662" y="1129056"/>
                      <a:pt x="257533" y="1133738"/>
                      <a:pt x="291084" y="11352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74" name="Google Shape;74;p4"/>
              <p:cNvSpPr/>
              <p:nvPr/>
            </p:nvSpPr>
            <p:spPr>
              <a:xfrm>
                <a:off x="1292582" y="7137438"/>
                <a:ext cx="314016" cy="425834"/>
              </a:xfrm>
              <a:custGeom>
                <a:rect b="b" l="l" r="r" t="t"/>
                <a:pathLst>
                  <a:path extrusionOk="0" h="425834" w="314016">
                    <a:moveTo>
                      <a:pt x="0" y="211454"/>
                    </a:moveTo>
                    <a:cubicBezTo>
                      <a:pt x="0" y="171660"/>
                      <a:pt x="0" y="131866"/>
                      <a:pt x="0" y="92072"/>
                    </a:cubicBezTo>
                    <a:cubicBezTo>
                      <a:pt x="0" y="58521"/>
                      <a:pt x="14045" y="31991"/>
                      <a:pt x="42135" y="13265"/>
                    </a:cubicBezTo>
                    <a:cubicBezTo>
                      <a:pt x="56180" y="3901"/>
                      <a:pt x="71005" y="0"/>
                      <a:pt x="88171" y="0"/>
                    </a:cubicBezTo>
                    <a:cubicBezTo>
                      <a:pt x="131866" y="780"/>
                      <a:pt x="175562" y="780"/>
                      <a:pt x="219257" y="0"/>
                    </a:cubicBezTo>
                    <a:cubicBezTo>
                      <a:pt x="257490" y="0"/>
                      <a:pt x="282459" y="18727"/>
                      <a:pt x="299625" y="50718"/>
                    </a:cubicBezTo>
                    <a:cubicBezTo>
                      <a:pt x="308989" y="67104"/>
                      <a:pt x="312890" y="85830"/>
                      <a:pt x="312890" y="104557"/>
                    </a:cubicBezTo>
                    <a:cubicBezTo>
                      <a:pt x="313670" y="138108"/>
                      <a:pt x="313670" y="171660"/>
                      <a:pt x="313670" y="205212"/>
                    </a:cubicBezTo>
                    <a:cubicBezTo>
                      <a:pt x="313670" y="245006"/>
                      <a:pt x="314450" y="284800"/>
                      <a:pt x="313670" y="324594"/>
                    </a:cubicBezTo>
                    <a:cubicBezTo>
                      <a:pt x="312890" y="385455"/>
                      <a:pt x="273876" y="424469"/>
                      <a:pt x="213015" y="425249"/>
                    </a:cubicBezTo>
                    <a:cubicBezTo>
                      <a:pt x="174781" y="426030"/>
                      <a:pt x="135768" y="426030"/>
                      <a:pt x="97534" y="425249"/>
                    </a:cubicBezTo>
                    <a:cubicBezTo>
                      <a:pt x="82709" y="425249"/>
                      <a:pt x="67104" y="422908"/>
                      <a:pt x="53839" y="417447"/>
                    </a:cubicBezTo>
                    <a:cubicBezTo>
                      <a:pt x="26529" y="407303"/>
                      <a:pt x="10144" y="385455"/>
                      <a:pt x="5462" y="356585"/>
                    </a:cubicBezTo>
                    <a:cubicBezTo>
                      <a:pt x="4682" y="350343"/>
                      <a:pt x="3901" y="344101"/>
                      <a:pt x="3901" y="337858"/>
                    </a:cubicBezTo>
                    <a:cubicBezTo>
                      <a:pt x="2341" y="296504"/>
                      <a:pt x="1561" y="254369"/>
                      <a:pt x="0" y="211454"/>
                    </a:cubicBezTo>
                    <a:cubicBezTo>
                      <a:pt x="780" y="211454"/>
                      <a:pt x="0" y="211454"/>
                      <a:pt x="0" y="2114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75" name="Google Shape;75;p4"/>
              <p:cNvSpPr/>
              <p:nvPr/>
            </p:nvSpPr>
            <p:spPr>
              <a:xfrm>
                <a:off x="1042000" y="5609260"/>
                <a:ext cx="800675" cy="608234"/>
              </a:xfrm>
              <a:custGeom>
                <a:rect b="b" l="l" r="r" t="t"/>
                <a:pathLst>
                  <a:path extrusionOk="0" h="608234" w="800675">
                    <a:moveTo>
                      <a:pt x="408978" y="608235"/>
                    </a:moveTo>
                    <a:cubicBezTo>
                      <a:pt x="323148" y="608235"/>
                      <a:pt x="236538" y="608235"/>
                      <a:pt x="150708" y="608235"/>
                    </a:cubicBezTo>
                    <a:cubicBezTo>
                      <a:pt x="129640" y="608235"/>
                      <a:pt x="108573" y="607455"/>
                      <a:pt x="87506" y="600432"/>
                    </a:cubicBezTo>
                    <a:cubicBezTo>
                      <a:pt x="38348" y="585607"/>
                      <a:pt x="12599" y="555176"/>
                      <a:pt x="7918" y="503678"/>
                    </a:cubicBezTo>
                    <a:cubicBezTo>
                      <a:pt x="7137" y="491194"/>
                      <a:pt x="5577" y="478710"/>
                      <a:pt x="5577" y="466225"/>
                    </a:cubicBezTo>
                    <a:cubicBezTo>
                      <a:pt x="4016" y="360108"/>
                      <a:pt x="1675" y="254771"/>
                      <a:pt x="115" y="148654"/>
                    </a:cubicBezTo>
                    <a:cubicBezTo>
                      <a:pt x="-665" y="126026"/>
                      <a:pt x="2456" y="104178"/>
                      <a:pt x="11819" y="83111"/>
                    </a:cubicBezTo>
                    <a:cubicBezTo>
                      <a:pt x="36007" y="27711"/>
                      <a:pt x="81263" y="4303"/>
                      <a:pt x="139004" y="1182"/>
                    </a:cubicBezTo>
                    <a:cubicBezTo>
                      <a:pt x="149927" y="402"/>
                      <a:pt x="161632" y="1182"/>
                      <a:pt x="172555" y="1182"/>
                    </a:cubicBezTo>
                    <a:cubicBezTo>
                      <a:pt x="262287" y="1182"/>
                      <a:pt x="352018" y="-1939"/>
                      <a:pt x="441750" y="1962"/>
                    </a:cubicBezTo>
                    <a:cubicBezTo>
                      <a:pt x="522898" y="5083"/>
                      <a:pt x="604047" y="5083"/>
                      <a:pt x="684415" y="5864"/>
                    </a:cubicBezTo>
                    <a:cubicBezTo>
                      <a:pt x="720308" y="5864"/>
                      <a:pt x="751519" y="16787"/>
                      <a:pt x="771025" y="47218"/>
                    </a:cubicBezTo>
                    <a:cubicBezTo>
                      <a:pt x="781169" y="62824"/>
                      <a:pt x="788191" y="80770"/>
                      <a:pt x="792093" y="98716"/>
                    </a:cubicBezTo>
                    <a:cubicBezTo>
                      <a:pt x="796774" y="119003"/>
                      <a:pt x="799115" y="140851"/>
                      <a:pt x="799115" y="161918"/>
                    </a:cubicBezTo>
                    <a:cubicBezTo>
                      <a:pt x="800676" y="261793"/>
                      <a:pt x="800676" y="360888"/>
                      <a:pt x="800676" y="460763"/>
                    </a:cubicBezTo>
                    <a:cubicBezTo>
                      <a:pt x="800676" y="482611"/>
                      <a:pt x="797555" y="506019"/>
                      <a:pt x="792093" y="527087"/>
                    </a:cubicBezTo>
                    <a:cubicBezTo>
                      <a:pt x="781169" y="566880"/>
                      <a:pt x="754640" y="594190"/>
                      <a:pt x="713285" y="604334"/>
                    </a:cubicBezTo>
                    <a:cubicBezTo>
                      <a:pt x="701581" y="607455"/>
                      <a:pt x="688316" y="607455"/>
                      <a:pt x="675832" y="607455"/>
                    </a:cubicBezTo>
                    <a:cubicBezTo>
                      <a:pt x="588441" y="608235"/>
                      <a:pt x="498710" y="608235"/>
                      <a:pt x="408978" y="608235"/>
                    </a:cubicBezTo>
                    <a:cubicBezTo>
                      <a:pt x="408978" y="608235"/>
                      <a:pt x="408978" y="608235"/>
                      <a:pt x="408978" y="608235"/>
                    </a:cubicBezTo>
                    <a:close/>
                    <a:moveTo>
                      <a:pt x="407418" y="60483"/>
                    </a:moveTo>
                    <a:cubicBezTo>
                      <a:pt x="407418" y="59703"/>
                      <a:pt x="407418" y="59703"/>
                      <a:pt x="407418" y="58922"/>
                    </a:cubicBezTo>
                    <a:cubicBezTo>
                      <a:pt x="391032" y="58922"/>
                      <a:pt x="374646" y="58922"/>
                      <a:pt x="359041" y="58922"/>
                    </a:cubicBezTo>
                    <a:cubicBezTo>
                      <a:pt x="281794" y="58922"/>
                      <a:pt x="204547" y="58922"/>
                      <a:pt x="127299" y="59703"/>
                    </a:cubicBezTo>
                    <a:cubicBezTo>
                      <a:pt x="96869" y="59703"/>
                      <a:pt x="75801" y="77649"/>
                      <a:pt x="64878" y="104958"/>
                    </a:cubicBezTo>
                    <a:cubicBezTo>
                      <a:pt x="59416" y="118223"/>
                      <a:pt x="57075" y="133829"/>
                      <a:pt x="57075" y="148654"/>
                    </a:cubicBezTo>
                    <a:cubicBezTo>
                      <a:pt x="57075" y="186887"/>
                      <a:pt x="59416" y="225901"/>
                      <a:pt x="60196" y="264134"/>
                    </a:cubicBezTo>
                    <a:cubicBezTo>
                      <a:pt x="60976" y="317973"/>
                      <a:pt x="61756" y="371032"/>
                      <a:pt x="62537" y="424871"/>
                    </a:cubicBezTo>
                    <a:cubicBezTo>
                      <a:pt x="62537" y="445938"/>
                      <a:pt x="62537" y="467005"/>
                      <a:pt x="64097" y="488073"/>
                    </a:cubicBezTo>
                    <a:cubicBezTo>
                      <a:pt x="67218" y="528647"/>
                      <a:pt x="80483" y="543472"/>
                      <a:pt x="121057" y="549714"/>
                    </a:cubicBezTo>
                    <a:cubicBezTo>
                      <a:pt x="142905" y="552836"/>
                      <a:pt x="165533" y="553616"/>
                      <a:pt x="188161" y="554396"/>
                    </a:cubicBezTo>
                    <a:cubicBezTo>
                      <a:pt x="314565" y="555176"/>
                      <a:pt x="440189" y="554396"/>
                      <a:pt x="566594" y="554396"/>
                    </a:cubicBezTo>
                    <a:cubicBezTo>
                      <a:pt x="605607" y="554396"/>
                      <a:pt x="643841" y="553616"/>
                      <a:pt x="682854" y="552055"/>
                    </a:cubicBezTo>
                    <a:cubicBezTo>
                      <a:pt x="719527" y="551275"/>
                      <a:pt x="737474" y="536450"/>
                      <a:pt x="746057" y="500557"/>
                    </a:cubicBezTo>
                    <a:cubicBezTo>
                      <a:pt x="749178" y="488853"/>
                      <a:pt x="749958" y="476369"/>
                      <a:pt x="749958" y="463884"/>
                    </a:cubicBezTo>
                    <a:cubicBezTo>
                      <a:pt x="749958" y="371812"/>
                      <a:pt x="750738" y="278959"/>
                      <a:pt x="749958" y="186887"/>
                    </a:cubicBezTo>
                    <a:cubicBezTo>
                      <a:pt x="749958" y="163479"/>
                      <a:pt x="746837" y="139290"/>
                      <a:pt x="743716" y="115882"/>
                    </a:cubicBezTo>
                    <a:cubicBezTo>
                      <a:pt x="742936" y="108860"/>
                      <a:pt x="740595" y="101057"/>
                      <a:pt x="738254" y="94035"/>
                    </a:cubicBezTo>
                    <a:cubicBezTo>
                      <a:pt x="730451" y="72187"/>
                      <a:pt x="714846" y="59703"/>
                      <a:pt x="690657" y="58922"/>
                    </a:cubicBezTo>
                    <a:cubicBezTo>
                      <a:pt x="685976" y="58922"/>
                      <a:pt x="680514" y="58922"/>
                      <a:pt x="675832" y="58922"/>
                    </a:cubicBezTo>
                    <a:cubicBezTo>
                      <a:pt x="584540" y="60483"/>
                      <a:pt x="496369" y="60483"/>
                      <a:pt x="407418" y="604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76" name="Google Shape;76;p4"/>
              <p:cNvSpPr/>
              <p:nvPr/>
            </p:nvSpPr>
            <p:spPr>
              <a:xfrm>
                <a:off x="1502354" y="6299881"/>
                <a:ext cx="224059" cy="224066"/>
              </a:xfrm>
              <a:custGeom>
                <a:rect b="b" l="l" r="r" t="t"/>
                <a:pathLst>
                  <a:path extrusionOk="0" h="224066" w="224059">
                    <a:moveTo>
                      <a:pt x="223279" y="113463"/>
                    </a:moveTo>
                    <a:cubicBezTo>
                      <a:pt x="223279" y="134530"/>
                      <a:pt x="223279" y="155598"/>
                      <a:pt x="223279" y="176665"/>
                    </a:cubicBezTo>
                    <a:cubicBezTo>
                      <a:pt x="223279" y="197733"/>
                      <a:pt x="211575" y="211777"/>
                      <a:pt x="192068" y="218020"/>
                    </a:cubicBezTo>
                    <a:cubicBezTo>
                      <a:pt x="184265" y="221141"/>
                      <a:pt x="175682" y="223481"/>
                      <a:pt x="167099" y="223481"/>
                    </a:cubicBezTo>
                    <a:cubicBezTo>
                      <a:pt x="129646" y="224262"/>
                      <a:pt x="92193" y="224262"/>
                      <a:pt x="55520" y="223481"/>
                    </a:cubicBezTo>
                    <a:cubicBezTo>
                      <a:pt x="48498" y="223481"/>
                      <a:pt x="40695" y="221141"/>
                      <a:pt x="33672" y="218800"/>
                    </a:cubicBezTo>
                    <a:cubicBezTo>
                      <a:pt x="13385" y="210997"/>
                      <a:pt x="901" y="195392"/>
                      <a:pt x="901" y="173544"/>
                    </a:cubicBezTo>
                    <a:cubicBezTo>
                      <a:pt x="121" y="133750"/>
                      <a:pt x="-660" y="93956"/>
                      <a:pt x="901" y="54162"/>
                    </a:cubicBezTo>
                    <a:cubicBezTo>
                      <a:pt x="1681" y="23731"/>
                      <a:pt x="18847" y="7346"/>
                      <a:pt x="49278" y="2664"/>
                    </a:cubicBezTo>
                    <a:cubicBezTo>
                      <a:pt x="57861" y="1103"/>
                      <a:pt x="66444" y="1103"/>
                      <a:pt x="75027" y="1103"/>
                    </a:cubicBezTo>
                    <a:cubicBezTo>
                      <a:pt x="103897" y="323"/>
                      <a:pt x="131987" y="-457"/>
                      <a:pt x="160857" y="323"/>
                    </a:cubicBezTo>
                    <a:cubicBezTo>
                      <a:pt x="171781" y="323"/>
                      <a:pt x="183485" y="2664"/>
                      <a:pt x="193629" y="6565"/>
                    </a:cubicBezTo>
                    <a:cubicBezTo>
                      <a:pt x="212355" y="14368"/>
                      <a:pt x="224059" y="28413"/>
                      <a:pt x="224059" y="49481"/>
                    </a:cubicBezTo>
                    <a:cubicBezTo>
                      <a:pt x="224059" y="71328"/>
                      <a:pt x="223279" y="92396"/>
                      <a:pt x="223279" y="113463"/>
                    </a:cubicBezTo>
                    <a:cubicBezTo>
                      <a:pt x="223279" y="113463"/>
                      <a:pt x="223279" y="113463"/>
                      <a:pt x="223279" y="113463"/>
                    </a:cubicBezTo>
                    <a:close/>
                    <a:moveTo>
                      <a:pt x="59422" y="168082"/>
                    </a:moveTo>
                    <a:cubicBezTo>
                      <a:pt x="79709" y="170423"/>
                      <a:pt x="96875" y="170423"/>
                      <a:pt x="114041" y="167302"/>
                    </a:cubicBezTo>
                    <a:cubicBezTo>
                      <a:pt x="131987" y="164181"/>
                      <a:pt x="150714" y="170423"/>
                      <a:pt x="167880" y="163400"/>
                    </a:cubicBezTo>
                    <a:cubicBezTo>
                      <a:pt x="173342" y="112683"/>
                      <a:pt x="171781" y="82252"/>
                      <a:pt x="163978" y="59624"/>
                    </a:cubicBezTo>
                    <a:cubicBezTo>
                      <a:pt x="114041" y="54162"/>
                      <a:pt x="84390" y="55723"/>
                      <a:pt x="57081" y="65086"/>
                    </a:cubicBezTo>
                    <a:cubicBezTo>
                      <a:pt x="54740" y="97857"/>
                      <a:pt x="53179" y="130629"/>
                      <a:pt x="59422" y="168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77" name="Google Shape;77;p4"/>
              <p:cNvSpPr/>
              <p:nvPr/>
            </p:nvSpPr>
            <p:spPr>
              <a:xfrm>
                <a:off x="1181576" y="6299076"/>
                <a:ext cx="222152" cy="224870"/>
              </a:xfrm>
              <a:custGeom>
                <a:rect b="b" l="l" r="r" t="t"/>
                <a:pathLst>
                  <a:path extrusionOk="0" h="224870" w="222152">
                    <a:moveTo>
                      <a:pt x="221805" y="115827"/>
                    </a:moveTo>
                    <a:cubicBezTo>
                      <a:pt x="221805" y="136114"/>
                      <a:pt x="222586" y="155621"/>
                      <a:pt x="221805" y="175128"/>
                    </a:cubicBezTo>
                    <a:cubicBezTo>
                      <a:pt x="220245" y="204778"/>
                      <a:pt x="202298" y="223505"/>
                      <a:pt x="172648" y="224285"/>
                    </a:cubicBezTo>
                    <a:cubicBezTo>
                      <a:pt x="132854" y="225066"/>
                      <a:pt x="93060" y="225066"/>
                      <a:pt x="53266" y="224285"/>
                    </a:cubicBezTo>
                    <a:cubicBezTo>
                      <a:pt x="22835" y="223505"/>
                      <a:pt x="4109" y="205559"/>
                      <a:pt x="2548" y="175908"/>
                    </a:cubicBezTo>
                    <a:cubicBezTo>
                      <a:pt x="988" y="138455"/>
                      <a:pt x="-573" y="101782"/>
                      <a:pt x="208" y="64329"/>
                    </a:cubicBezTo>
                    <a:cubicBezTo>
                      <a:pt x="988" y="21414"/>
                      <a:pt x="22055" y="1127"/>
                      <a:pt x="64970" y="347"/>
                    </a:cubicBezTo>
                    <a:cubicBezTo>
                      <a:pt x="96181" y="-433"/>
                      <a:pt x="127392" y="347"/>
                      <a:pt x="158603" y="347"/>
                    </a:cubicBezTo>
                    <a:cubicBezTo>
                      <a:pt x="164845" y="347"/>
                      <a:pt x="171087" y="347"/>
                      <a:pt x="177330" y="1127"/>
                    </a:cubicBezTo>
                    <a:cubicBezTo>
                      <a:pt x="204639" y="5809"/>
                      <a:pt x="219464" y="20634"/>
                      <a:pt x="221805" y="48724"/>
                    </a:cubicBezTo>
                    <a:cubicBezTo>
                      <a:pt x="222586" y="71352"/>
                      <a:pt x="221025" y="93199"/>
                      <a:pt x="221805" y="115827"/>
                    </a:cubicBezTo>
                    <a:cubicBezTo>
                      <a:pt x="221025" y="115827"/>
                      <a:pt x="221025" y="115827"/>
                      <a:pt x="221805" y="115827"/>
                    </a:cubicBezTo>
                    <a:close/>
                    <a:moveTo>
                      <a:pt x="57948" y="164985"/>
                    </a:moveTo>
                    <a:cubicBezTo>
                      <a:pt x="88379" y="172007"/>
                      <a:pt x="139877" y="172007"/>
                      <a:pt x="167186" y="164204"/>
                    </a:cubicBezTo>
                    <a:cubicBezTo>
                      <a:pt x="167966" y="130652"/>
                      <a:pt x="171087" y="96320"/>
                      <a:pt x="164845" y="59648"/>
                    </a:cubicBezTo>
                    <a:cubicBezTo>
                      <a:pt x="128172" y="56526"/>
                      <a:pt x="93060" y="55746"/>
                      <a:pt x="55607" y="60428"/>
                    </a:cubicBezTo>
                    <a:cubicBezTo>
                      <a:pt x="56387" y="97101"/>
                      <a:pt x="54046" y="131433"/>
                      <a:pt x="57948" y="1649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78" name="Google Shape;78;p4"/>
              <p:cNvSpPr/>
              <p:nvPr/>
            </p:nvSpPr>
            <p:spPr>
              <a:xfrm>
                <a:off x="1006197" y="6440654"/>
                <a:ext cx="86654" cy="88975"/>
              </a:xfrm>
              <a:custGeom>
                <a:rect b="b" l="l" r="r" t="t"/>
                <a:pathLst>
                  <a:path extrusionOk="0" h="88975" w="86654">
                    <a:moveTo>
                      <a:pt x="24" y="47597"/>
                    </a:moveTo>
                    <a:cubicBezTo>
                      <a:pt x="-757" y="21848"/>
                      <a:pt x="17970" y="780"/>
                      <a:pt x="42158" y="0"/>
                    </a:cubicBezTo>
                    <a:cubicBezTo>
                      <a:pt x="65566" y="0"/>
                      <a:pt x="87414" y="21848"/>
                      <a:pt x="86634" y="46036"/>
                    </a:cubicBezTo>
                    <a:cubicBezTo>
                      <a:pt x="86634" y="68664"/>
                      <a:pt x="66347" y="88171"/>
                      <a:pt x="42939" y="88951"/>
                    </a:cubicBezTo>
                    <a:cubicBezTo>
                      <a:pt x="19530" y="89731"/>
                      <a:pt x="804" y="71785"/>
                      <a:pt x="24" y="475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79" name="Google Shape;79;p4"/>
              <p:cNvSpPr/>
              <p:nvPr/>
            </p:nvSpPr>
            <p:spPr>
              <a:xfrm>
                <a:off x="1006202" y="6293884"/>
                <a:ext cx="87410" cy="86714"/>
              </a:xfrm>
              <a:custGeom>
                <a:rect b="b" l="l" r="r" t="t"/>
                <a:pathLst>
                  <a:path extrusionOk="0" h="86714" w="87410">
                    <a:moveTo>
                      <a:pt x="42935" y="86689"/>
                    </a:moveTo>
                    <a:cubicBezTo>
                      <a:pt x="17966" y="87469"/>
                      <a:pt x="800" y="70303"/>
                      <a:pt x="20" y="46115"/>
                    </a:cubicBezTo>
                    <a:cubicBezTo>
                      <a:pt x="-761" y="20366"/>
                      <a:pt x="21867" y="-1482"/>
                      <a:pt x="47616" y="79"/>
                    </a:cubicBezTo>
                    <a:cubicBezTo>
                      <a:pt x="64002" y="859"/>
                      <a:pt x="86630" y="16465"/>
                      <a:pt x="87410" y="42214"/>
                    </a:cubicBezTo>
                    <a:cubicBezTo>
                      <a:pt x="87410" y="67182"/>
                      <a:pt x="69464" y="85909"/>
                      <a:pt x="42935" y="86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80" name="Google Shape;80;p4"/>
              <p:cNvSpPr/>
              <p:nvPr/>
            </p:nvSpPr>
            <p:spPr>
              <a:xfrm>
                <a:off x="1820827" y="6449994"/>
                <a:ext cx="88972" cy="87432"/>
              </a:xfrm>
              <a:custGeom>
                <a:rect b="b" l="l" r="r" t="t"/>
                <a:pathLst>
                  <a:path extrusionOk="0" h="87432" w="88972">
                    <a:moveTo>
                      <a:pt x="0" y="43717"/>
                    </a:moveTo>
                    <a:cubicBezTo>
                      <a:pt x="0" y="19529"/>
                      <a:pt x="20287" y="-759"/>
                      <a:pt x="46036" y="22"/>
                    </a:cubicBezTo>
                    <a:cubicBezTo>
                      <a:pt x="68664" y="802"/>
                      <a:pt x="89732" y="21089"/>
                      <a:pt x="88951" y="42937"/>
                    </a:cubicBezTo>
                    <a:cubicBezTo>
                      <a:pt x="88951" y="65565"/>
                      <a:pt x="67103" y="85852"/>
                      <a:pt x="42135" y="87412"/>
                    </a:cubicBezTo>
                    <a:cubicBezTo>
                      <a:pt x="21067" y="88193"/>
                      <a:pt x="780" y="66345"/>
                      <a:pt x="0" y="437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81" name="Google Shape;81;p4"/>
              <p:cNvSpPr/>
              <p:nvPr/>
            </p:nvSpPr>
            <p:spPr>
              <a:xfrm>
                <a:off x="1822365" y="6302519"/>
                <a:ext cx="86721" cy="87416"/>
              </a:xfrm>
              <a:custGeom>
                <a:rect b="b" l="l" r="r" t="t"/>
                <a:pathLst>
                  <a:path extrusionOk="0" h="87416" w="86721">
                    <a:moveTo>
                      <a:pt x="42158" y="87416"/>
                    </a:moveTo>
                    <a:cubicBezTo>
                      <a:pt x="17970" y="86636"/>
                      <a:pt x="-757" y="65569"/>
                      <a:pt x="24" y="40600"/>
                    </a:cubicBezTo>
                    <a:cubicBezTo>
                      <a:pt x="804" y="16411"/>
                      <a:pt x="18750" y="-755"/>
                      <a:pt x="43719" y="26"/>
                    </a:cubicBezTo>
                    <a:cubicBezTo>
                      <a:pt x="68688" y="806"/>
                      <a:pt x="88195" y="21093"/>
                      <a:pt x="86634" y="46062"/>
                    </a:cubicBezTo>
                    <a:cubicBezTo>
                      <a:pt x="84293" y="69470"/>
                      <a:pt x="65566" y="87416"/>
                      <a:pt x="42158" y="874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82" name="Google Shape;82;p4"/>
              <p:cNvSpPr/>
              <p:nvPr/>
            </p:nvSpPr>
            <p:spPr>
              <a:xfrm>
                <a:off x="1341935" y="5936006"/>
                <a:ext cx="196906" cy="86502"/>
              </a:xfrm>
              <a:custGeom>
                <a:rect b="b" l="l" r="r" t="t"/>
                <a:pathLst>
                  <a:path extrusionOk="0" h="86502" w="196906">
                    <a:moveTo>
                      <a:pt x="109043" y="86420"/>
                    </a:moveTo>
                    <a:cubicBezTo>
                      <a:pt x="77832" y="87201"/>
                      <a:pt x="52864" y="82519"/>
                      <a:pt x="31796" y="68474"/>
                    </a:cubicBezTo>
                    <a:cubicBezTo>
                      <a:pt x="22433" y="62232"/>
                      <a:pt x="13850" y="54429"/>
                      <a:pt x="6827" y="45846"/>
                    </a:cubicBezTo>
                    <a:cubicBezTo>
                      <a:pt x="-2536" y="34142"/>
                      <a:pt x="-1756" y="21658"/>
                      <a:pt x="6047" y="11514"/>
                    </a:cubicBezTo>
                    <a:cubicBezTo>
                      <a:pt x="14630" y="1371"/>
                      <a:pt x="31016" y="-190"/>
                      <a:pt x="43500" y="6833"/>
                    </a:cubicBezTo>
                    <a:cubicBezTo>
                      <a:pt x="46621" y="8393"/>
                      <a:pt x="48962" y="11514"/>
                      <a:pt x="52083" y="13855"/>
                    </a:cubicBezTo>
                    <a:cubicBezTo>
                      <a:pt x="66908" y="26339"/>
                      <a:pt x="84075" y="32582"/>
                      <a:pt x="103581" y="31801"/>
                    </a:cubicBezTo>
                    <a:cubicBezTo>
                      <a:pt x="122308" y="31021"/>
                      <a:pt x="137133" y="24779"/>
                      <a:pt x="148837" y="9954"/>
                    </a:cubicBezTo>
                    <a:cubicBezTo>
                      <a:pt x="156640" y="590"/>
                      <a:pt x="167564" y="-2531"/>
                      <a:pt x="179268" y="2151"/>
                    </a:cubicBezTo>
                    <a:cubicBezTo>
                      <a:pt x="195654" y="8393"/>
                      <a:pt x="201896" y="26339"/>
                      <a:pt x="192533" y="41945"/>
                    </a:cubicBezTo>
                    <a:cubicBezTo>
                      <a:pt x="178488" y="66133"/>
                      <a:pt x="155860" y="78618"/>
                      <a:pt x="128550" y="83299"/>
                    </a:cubicBezTo>
                    <a:cubicBezTo>
                      <a:pt x="120747" y="86420"/>
                      <a:pt x="112164" y="86420"/>
                      <a:pt x="109043" y="864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83" name="Google Shape;83;p4"/>
              <p:cNvSpPr/>
              <p:nvPr/>
            </p:nvSpPr>
            <p:spPr>
              <a:xfrm>
                <a:off x="1573232" y="5787240"/>
                <a:ext cx="99344" cy="117774"/>
              </a:xfrm>
              <a:custGeom>
                <a:rect b="b" l="l" r="r" t="t"/>
                <a:pathLst>
                  <a:path extrusionOk="0" h="117774" w="99344">
                    <a:moveTo>
                      <a:pt x="99344" y="57284"/>
                    </a:moveTo>
                    <a:cubicBezTo>
                      <a:pt x="96223" y="68988"/>
                      <a:pt x="94663" y="79912"/>
                      <a:pt x="90761" y="90836"/>
                    </a:cubicBezTo>
                    <a:cubicBezTo>
                      <a:pt x="80618" y="115805"/>
                      <a:pt x="47846" y="125948"/>
                      <a:pt x="25218" y="110343"/>
                    </a:cubicBezTo>
                    <a:cubicBezTo>
                      <a:pt x="4151" y="96298"/>
                      <a:pt x="-1311" y="75231"/>
                      <a:pt x="249" y="51822"/>
                    </a:cubicBezTo>
                    <a:cubicBezTo>
                      <a:pt x="1810" y="29195"/>
                      <a:pt x="12734" y="12028"/>
                      <a:pt x="34581" y="3445"/>
                    </a:cubicBezTo>
                    <a:cubicBezTo>
                      <a:pt x="55649" y="-5138"/>
                      <a:pt x="78277" y="2665"/>
                      <a:pt x="88420" y="22952"/>
                    </a:cubicBezTo>
                    <a:cubicBezTo>
                      <a:pt x="93882" y="33876"/>
                      <a:pt x="96223" y="46361"/>
                      <a:pt x="99344" y="57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sp>
            <p:nvSpPr>
              <p:cNvPr id="84" name="Google Shape;84;p4"/>
              <p:cNvSpPr/>
              <p:nvPr/>
            </p:nvSpPr>
            <p:spPr>
              <a:xfrm>
                <a:off x="1211026" y="5785740"/>
                <a:ext cx="99535" cy="117623"/>
              </a:xfrm>
              <a:custGeom>
                <a:rect b="b" l="l" r="r" t="t"/>
                <a:pathLst>
                  <a:path extrusionOk="0" h="117623" w="99535">
                    <a:moveTo>
                      <a:pt x="99503" y="56444"/>
                    </a:moveTo>
                    <a:cubicBezTo>
                      <a:pt x="100283" y="84534"/>
                      <a:pt x="87019" y="105601"/>
                      <a:pt x="65171" y="114184"/>
                    </a:cubicBezTo>
                    <a:cubicBezTo>
                      <a:pt x="48785" y="121207"/>
                      <a:pt x="30059" y="117305"/>
                      <a:pt x="17574" y="104041"/>
                    </a:cubicBezTo>
                    <a:cubicBezTo>
                      <a:pt x="-6614" y="79072"/>
                      <a:pt x="-5834" y="36937"/>
                      <a:pt x="19915" y="12749"/>
                    </a:cubicBezTo>
                    <a:cubicBezTo>
                      <a:pt x="36301" y="-2857"/>
                      <a:pt x="55808" y="-4417"/>
                      <a:pt x="73754" y="9628"/>
                    </a:cubicBezTo>
                    <a:cubicBezTo>
                      <a:pt x="90920" y="22892"/>
                      <a:pt x="98723" y="40058"/>
                      <a:pt x="99503" y="56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006">
                  <a:solidFill>
                    <a:schemeClr val="dk1"/>
                  </a:solidFill>
                  <a:latin typeface="Arial"/>
                  <a:ea typeface="Arial"/>
                  <a:cs typeface="Arial"/>
                  <a:sym typeface="Arial"/>
                </a:endParaRPr>
              </a:p>
            </p:txBody>
          </p:sp>
        </p:grpSp>
      </p:grpSp>
      <p:sp>
        <p:nvSpPr>
          <p:cNvPr id="85" name="Google Shape;85;p4"/>
          <p:cNvSpPr txBox="1"/>
          <p:nvPr/>
        </p:nvSpPr>
        <p:spPr>
          <a:xfrm>
            <a:off x="2720377" y="5602155"/>
            <a:ext cx="6368268" cy="15152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D200D0"/>
              </a:buClr>
              <a:buSzPts val="1400"/>
              <a:buFont typeface="Arial"/>
              <a:buNone/>
            </a:pPr>
            <a:r>
              <a:rPr b="1" lang="en-US" sz="1400" u="none">
                <a:solidFill>
                  <a:srgbClr val="D200D0"/>
                </a:solidFill>
                <a:latin typeface="Arial"/>
                <a:ea typeface="Arial"/>
                <a:cs typeface="Arial"/>
                <a:sym typeface="Arial"/>
              </a:rPr>
              <a:t> </a:t>
            </a:r>
            <a:r>
              <a:rPr b="1" lang="en-US" sz="1600" u="none">
                <a:solidFill>
                  <a:srgbClr val="D200D0"/>
                </a:solidFill>
                <a:latin typeface="Arial"/>
                <a:ea typeface="Arial"/>
                <a:cs typeface="Arial"/>
                <a:sym typeface="Arial"/>
              </a:rPr>
              <a:t>Team members:     Luckshanya A K    -    21BEC1171</a:t>
            </a:r>
            <a:endParaRPr/>
          </a:p>
          <a:p>
            <a:pPr indent="0" lvl="0" marL="0" marR="0" rtl="0" algn="l">
              <a:lnSpc>
                <a:spcPct val="100000"/>
              </a:lnSpc>
              <a:spcBef>
                <a:spcPts val="825"/>
              </a:spcBef>
              <a:spcAft>
                <a:spcPts val="0"/>
              </a:spcAft>
              <a:buClr>
                <a:srgbClr val="D200D0"/>
              </a:buClr>
              <a:buSzPts val="1600"/>
              <a:buFont typeface="Arial"/>
              <a:buNone/>
            </a:pPr>
            <a:r>
              <a:rPr b="1" lang="en-US" sz="1600" u="none">
                <a:solidFill>
                  <a:srgbClr val="D200D0"/>
                </a:solidFill>
                <a:latin typeface="Arial"/>
                <a:ea typeface="Arial"/>
                <a:cs typeface="Arial"/>
                <a:sym typeface="Arial"/>
              </a:rPr>
              <a:t>                                        Prathana  S             -   21BEC1624</a:t>
            </a:r>
            <a:endParaRPr/>
          </a:p>
          <a:p>
            <a:pPr indent="0" lvl="0" marL="0" marR="0" rtl="0" algn="l">
              <a:lnSpc>
                <a:spcPct val="100000"/>
              </a:lnSpc>
              <a:spcBef>
                <a:spcPts val="825"/>
              </a:spcBef>
              <a:spcAft>
                <a:spcPts val="0"/>
              </a:spcAft>
              <a:buClr>
                <a:srgbClr val="D200D0"/>
              </a:buClr>
              <a:buSzPts val="1600"/>
              <a:buFont typeface="Arial"/>
              <a:buNone/>
            </a:pPr>
            <a:r>
              <a:rPr b="1" lang="en-US" sz="1600" u="none">
                <a:solidFill>
                  <a:srgbClr val="D200D0"/>
                </a:solidFill>
                <a:latin typeface="Arial"/>
                <a:ea typeface="Arial"/>
                <a:cs typeface="Arial"/>
                <a:sym typeface="Arial"/>
              </a:rPr>
              <a:t>                                         Niranjana D            -   21BEC1655</a:t>
            </a:r>
            <a:endParaRPr/>
          </a:p>
          <a:p>
            <a:pPr indent="0" lvl="0" marL="0" marR="0" rtl="0" algn="l">
              <a:lnSpc>
                <a:spcPct val="100000"/>
              </a:lnSpc>
              <a:spcBef>
                <a:spcPts val="825"/>
              </a:spcBef>
              <a:spcAft>
                <a:spcPts val="0"/>
              </a:spcAft>
              <a:buClr>
                <a:schemeClr val="dk1"/>
              </a:buClr>
              <a:buSzPts val="1400"/>
              <a:buFont typeface="Arial"/>
              <a:buNone/>
            </a:pPr>
            <a:r>
              <a:t/>
            </a:r>
            <a:endParaRPr b="1" sz="1400" u="none">
              <a:solidFill>
                <a:srgbClr val="D200D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3"/>
          <p:cNvPicPr preferRelativeResize="0"/>
          <p:nvPr>
            <p:ph idx="2" type="pic"/>
          </p:nvPr>
        </p:nvPicPr>
        <p:blipFill rotWithShape="1">
          <a:blip r:embed="rId3">
            <a:alphaModFix/>
          </a:blip>
          <a:srcRect b="0" l="15381" r="15381" t="0"/>
          <a:stretch/>
        </p:blipFill>
        <p:spPr>
          <a:xfrm>
            <a:off x="150876" y="116586"/>
            <a:ext cx="9756648" cy="7539228"/>
          </a:xfrm>
          <a:prstGeom prst="rect">
            <a:avLst/>
          </a:prstGeom>
          <a:noFill/>
          <a:ln>
            <a:noFill/>
          </a:ln>
        </p:spPr>
      </p:pic>
      <p:sp>
        <p:nvSpPr>
          <p:cNvPr id="139" name="Google Shape;139;p13"/>
          <p:cNvSpPr txBox="1"/>
          <p:nvPr>
            <p:ph type="title"/>
          </p:nvPr>
        </p:nvSpPr>
        <p:spPr>
          <a:xfrm>
            <a:off x="1030015" y="3458877"/>
            <a:ext cx="5202620" cy="15860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800"/>
              <a:buFont typeface="Erica One"/>
              <a:buNone/>
            </a:pPr>
            <a:r>
              <a:rPr b="0" i="0" lang="en-US" sz="2800">
                <a:latin typeface="Erica One"/>
                <a:ea typeface="Erica One"/>
                <a:cs typeface="Erica One"/>
                <a:sym typeface="Erica One"/>
              </a:rPr>
              <a:t>environment sensing pick and</a:t>
            </a:r>
            <a:br>
              <a:rPr b="0" i="0" lang="en-US" sz="2800">
                <a:latin typeface="Erica One"/>
                <a:ea typeface="Erica One"/>
                <a:cs typeface="Erica One"/>
                <a:sym typeface="Erica One"/>
              </a:rPr>
            </a:br>
            <a:r>
              <a:rPr b="0" i="0" lang="en-US" sz="2800">
                <a:latin typeface="Erica One"/>
                <a:ea typeface="Erica One"/>
                <a:cs typeface="Erica One"/>
                <a:sym typeface="Erica One"/>
              </a:rPr>
              <a:t> place robotic arm</a:t>
            </a:r>
            <a:endParaRPr sz="2800">
              <a:latin typeface="Erica One"/>
              <a:ea typeface="Erica One"/>
              <a:cs typeface="Erica One"/>
              <a:sym typeface="Erica One"/>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4"/>
          <p:cNvPicPr preferRelativeResize="0"/>
          <p:nvPr>
            <p:ph idx="2" type="pic"/>
          </p:nvPr>
        </p:nvPicPr>
        <p:blipFill rotWithShape="1">
          <a:blip r:embed="rId3">
            <a:alphaModFix/>
          </a:blip>
          <a:srcRect b="8867" l="0" r="0" t="8867"/>
          <a:stretch/>
        </p:blipFill>
        <p:spPr>
          <a:xfrm>
            <a:off x="3741742" y="2244078"/>
            <a:ext cx="2531374" cy="1502306"/>
          </a:xfrm>
          <a:prstGeom prst="rect">
            <a:avLst/>
          </a:prstGeom>
          <a:noFill/>
          <a:ln>
            <a:noFill/>
          </a:ln>
        </p:spPr>
      </p:pic>
      <p:sp>
        <p:nvSpPr>
          <p:cNvPr id="145" name="Google Shape;145;p14"/>
          <p:cNvSpPr/>
          <p:nvPr/>
        </p:nvSpPr>
        <p:spPr>
          <a:xfrm>
            <a:off x="409903" y="1114097"/>
            <a:ext cx="2448911" cy="945931"/>
          </a:xfrm>
          <a:prstGeom prst="round1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006">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2006">
                <a:solidFill>
                  <a:schemeClr val="dk1"/>
                </a:solidFill>
                <a:latin typeface="Times New Roman"/>
                <a:ea typeface="Times New Roman"/>
                <a:cs typeface="Times New Roman"/>
                <a:sym typeface="Times New Roman"/>
              </a:rPr>
              <a:t>Software tool</a:t>
            </a:r>
            <a:endParaRPr/>
          </a:p>
          <a:p>
            <a:pPr indent="0" lvl="0" marL="0" marR="0" rtl="0" algn="ctr">
              <a:spcBef>
                <a:spcPts val="0"/>
              </a:spcBef>
              <a:spcAft>
                <a:spcPts val="0"/>
              </a:spcAft>
              <a:buNone/>
            </a:pPr>
            <a:r>
              <a:rPr b="1" lang="en-US" sz="2006">
                <a:solidFill>
                  <a:schemeClr val="dk1"/>
                </a:solidFill>
                <a:latin typeface="Times New Roman"/>
                <a:ea typeface="Times New Roman"/>
                <a:cs typeface="Times New Roman"/>
                <a:sym typeface="Times New Roman"/>
              </a:rPr>
              <a:t>Data processing</a:t>
            </a:r>
            <a:endParaRPr/>
          </a:p>
          <a:p>
            <a:pPr indent="0" lvl="0" marL="0" marR="0" rtl="0" algn="ctr">
              <a:spcBef>
                <a:spcPts val="0"/>
              </a:spcBef>
              <a:spcAft>
                <a:spcPts val="0"/>
              </a:spcAft>
              <a:buNone/>
            </a:pPr>
            <a:r>
              <a:t/>
            </a:r>
            <a:endParaRPr b="1" sz="2006">
              <a:solidFill>
                <a:schemeClr val="dk1"/>
              </a:solidFill>
              <a:latin typeface="Times New Roman"/>
              <a:ea typeface="Times New Roman"/>
              <a:cs typeface="Times New Roman"/>
              <a:sym typeface="Times New Roman"/>
            </a:endParaRPr>
          </a:p>
        </p:txBody>
      </p:sp>
      <p:sp>
        <p:nvSpPr>
          <p:cNvPr id="146" name="Google Shape;146;p14"/>
          <p:cNvSpPr/>
          <p:nvPr/>
        </p:nvSpPr>
        <p:spPr>
          <a:xfrm>
            <a:off x="3804744" y="1114096"/>
            <a:ext cx="2448911" cy="945931"/>
          </a:xfrm>
          <a:prstGeom prst="round1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6">
                <a:solidFill>
                  <a:schemeClr val="dk1"/>
                </a:solidFill>
                <a:latin typeface="Times New Roman"/>
                <a:ea typeface="Times New Roman"/>
                <a:cs typeface="Times New Roman"/>
                <a:sym typeface="Times New Roman"/>
              </a:rPr>
              <a:t>Arduino board</a:t>
            </a:r>
            <a:endParaRPr/>
          </a:p>
        </p:txBody>
      </p:sp>
      <p:sp>
        <p:nvSpPr>
          <p:cNvPr id="147" name="Google Shape;147;p14"/>
          <p:cNvSpPr/>
          <p:nvPr/>
        </p:nvSpPr>
        <p:spPr>
          <a:xfrm>
            <a:off x="7005144" y="1114095"/>
            <a:ext cx="2448911" cy="945931"/>
          </a:xfrm>
          <a:prstGeom prst="round1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6">
                <a:solidFill>
                  <a:schemeClr val="dk1"/>
                </a:solidFill>
                <a:latin typeface="Times New Roman"/>
                <a:ea typeface="Times New Roman"/>
                <a:cs typeface="Times New Roman"/>
                <a:sym typeface="Times New Roman"/>
              </a:rPr>
              <a:t>Environment sensing sensor</a:t>
            </a:r>
            <a:endParaRPr/>
          </a:p>
        </p:txBody>
      </p:sp>
      <p:sp>
        <p:nvSpPr>
          <p:cNvPr id="148" name="Google Shape;148;p14"/>
          <p:cNvSpPr/>
          <p:nvPr/>
        </p:nvSpPr>
        <p:spPr>
          <a:xfrm>
            <a:off x="467709" y="4377559"/>
            <a:ext cx="2448911" cy="945931"/>
          </a:xfrm>
          <a:prstGeom prst="round1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6">
                <a:solidFill>
                  <a:schemeClr val="dk1"/>
                </a:solidFill>
                <a:latin typeface="Times New Roman"/>
                <a:ea typeface="Times New Roman"/>
                <a:cs typeface="Times New Roman"/>
                <a:sym typeface="Times New Roman"/>
              </a:rPr>
              <a:t>Servo meter</a:t>
            </a:r>
            <a:endParaRPr/>
          </a:p>
        </p:txBody>
      </p:sp>
      <p:sp>
        <p:nvSpPr>
          <p:cNvPr id="149" name="Google Shape;149;p14"/>
          <p:cNvSpPr/>
          <p:nvPr/>
        </p:nvSpPr>
        <p:spPr>
          <a:xfrm>
            <a:off x="3804744" y="4377558"/>
            <a:ext cx="2448911" cy="945931"/>
          </a:xfrm>
          <a:prstGeom prst="round1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6">
                <a:solidFill>
                  <a:schemeClr val="dk1"/>
                </a:solidFill>
                <a:latin typeface="Times New Roman"/>
                <a:ea typeface="Times New Roman"/>
                <a:cs typeface="Times New Roman"/>
                <a:sym typeface="Times New Roman"/>
              </a:rPr>
              <a:t>Hydraulic pusher</a:t>
            </a:r>
            <a:endParaRPr b="1" sz="2006">
              <a:solidFill>
                <a:schemeClr val="dk1"/>
              </a:solidFill>
              <a:latin typeface="Times New Roman"/>
              <a:ea typeface="Times New Roman"/>
              <a:cs typeface="Times New Roman"/>
              <a:sym typeface="Times New Roman"/>
            </a:endParaRPr>
          </a:p>
        </p:txBody>
      </p:sp>
      <p:sp>
        <p:nvSpPr>
          <p:cNvPr id="150" name="Google Shape;150;p14"/>
          <p:cNvSpPr/>
          <p:nvPr/>
        </p:nvSpPr>
        <p:spPr>
          <a:xfrm>
            <a:off x="7005144" y="4377556"/>
            <a:ext cx="2448911" cy="945931"/>
          </a:xfrm>
          <a:prstGeom prst="round1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6">
                <a:solidFill>
                  <a:schemeClr val="dk1"/>
                </a:solidFill>
                <a:latin typeface="Times New Roman"/>
                <a:ea typeface="Times New Roman"/>
                <a:cs typeface="Times New Roman"/>
                <a:sym typeface="Times New Roman"/>
              </a:rPr>
              <a:t>Pick and place</a:t>
            </a:r>
            <a:endParaRPr/>
          </a:p>
        </p:txBody>
      </p:sp>
      <p:cxnSp>
        <p:nvCxnSpPr>
          <p:cNvPr id="151" name="Google Shape;151;p14"/>
          <p:cNvCxnSpPr/>
          <p:nvPr/>
        </p:nvCxnSpPr>
        <p:spPr>
          <a:xfrm>
            <a:off x="3026979" y="1587060"/>
            <a:ext cx="651642" cy="0"/>
          </a:xfrm>
          <a:prstGeom prst="straightConnector1">
            <a:avLst/>
          </a:prstGeom>
          <a:noFill/>
          <a:ln cap="flat" cmpd="sng" w="9525">
            <a:solidFill>
              <a:schemeClr val="accent2"/>
            </a:solidFill>
            <a:prstDash val="solid"/>
            <a:miter lim="800000"/>
            <a:headEnd len="sm" w="sm" type="none"/>
            <a:tailEnd len="med" w="med" type="triangle"/>
          </a:ln>
        </p:spPr>
      </p:cxnSp>
      <p:cxnSp>
        <p:nvCxnSpPr>
          <p:cNvPr id="152" name="Google Shape;152;p14"/>
          <p:cNvCxnSpPr/>
          <p:nvPr/>
        </p:nvCxnSpPr>
        <p:spPr>
          <a:xfrm>
            <a:off x="6379779" y="1592313"/>
            <a:ext cx="525518" cy="0"/>
          </a:xfrm>
          <a:prstGeom prst="straightConnector1">
            <a:avLst/>
          </a:prstGeom>
          <a:noFill/>
          <a:ln cap="flat" cmpd="sng" w="9525">
            <a:solidFill>
              <a:schemeClr val="accent2"/>
            </a:solidFill>
            <a:prstDash val="solid"/>
            <a:miter lim="800000"/>
            <a:headEnd len="sm" w="sm" type="none"/>
            <a:tailEnd len="med" w="med" type="triangle"/>
          </a:ln>
        </p:spPr>
      </p:cxnSp>
      <p:cxnSp>
        <p:nvCxnSpPr>
          <p:cNvPr id="153" name="Google Shape;153;p14"/>
          <p:cNvCxnSpPr/>
          <p:nvPr/>
        </p:nvCxnSpPr>
        <p:spPr>
          <a:xfrm>
            <a:off x="3026979" y="4850521"/>
            <a:ext cx="651642" cy="0"/>
          </a:xfrm>
          <a:prstGeom prst="straightConnector1">
            <a:avLst/>
          </a:prstGeom>
          <a:noFill/>
          <a:ln cap="flat" cmpd="sng" w="9525">
            <a:solidFill>
              <a:schemeClr val="accent2"/>
            </a:solidFill>
            <a:prstDash val="solid"/>
            <a:miter lim="800000"/>
            <a:headEnd len="sm" w="sm" type="none"/>
            <a:tailEnd len="med" w="med" type="triangle"/>
          </a:ln>
        </p:spPr>
      </p:cxnSp>
      <p:cxnSp>
        <p:nvCxnSpPr>
          <p:cNvPr id="154" name="Google Shape;154;p14"/>
          <p:cNvCxnSpPr/>
          <p:nvPr/>
        </p:nvCxnSpPr>
        <p:spPr>
          <a:xfrm>
            <a:off x="6379779" y="4850521"/>
            <a:ext cx="525518" cy="0"/>
          </a:xfrm>
          <a:prstGeom prst="straightConnector1">
            <a:avLst/>
          </a:prstGeom>
          <a:noFill/>
          <a:ln cap="flat" cmpd="sng" w="9525">
            <a:solidFill>
              <a:schemeClr val="accent2"/>
            </a:solidFill>
            <a:prstDash val="solid"/>
            <a:miter lim="800000"/>
            <a:headEnd len="sm" w="sm" type="none"/>
            <a:tailEnd len="med" w="med" type="triangle"/>
          </a:ln>
        </p:spPr>
      </p:cxnSp>
      <p:cxnSp>
        <p:nvCxnSpPr>
          <p:cNvPr id="155" name="Google Shape;155;p14"/>
          <p:cNvCxnSpPr/>
          <p:nvPr/>
        </p:nvCxnSpPr>
        <p:spPr>
          <a:xfrm>
            <a:off x="1439917" y="4088524"/>
            <a:ext cx="0" cy="289032"/>
          </a:xfrm>
          <a:prstGeom prst="straightConnector1">
            <a:avLst/>
          </a:prstGeom>
          <a:noFill/>
          <a:ln cap="flat" cmpd="sng" w="9525">
            <a:solidFill>
              <a:schemeClr val="accent2"/>
            </a:solidFill>
            <a:prstDash val="solid"/>
            <a:miter lim="800000"/>
            <a:headEnd len="sm" w="sm" type="none"/>
            <a:tailEnd len="med" w="med" type="triangle"/>
          </a:ln>
        </p:spPr>
      </p:cxnSp>
      <p:pic>
        <p:nvPicPr>
          <p:cNvPr id="156" name="Google Shape;156;p14"/>
          <p:cNvPicPr preferRelativeResize="0"/>
          <p:nvPr/>
        </p:nvPicPr>
        <p:blipFill rotWithShape="1">
          <a:blip r:embed="rId4">
            <a:alphaModFix/>
          </a:blip>
          <a:srcRect b="0" l="0" r="41205" t="0"/>
          <a:stretch/>
        </p:blipFill>
        <p:spPr>
          <a:xfrm>
            <a:off x="819745" y="2165129"/>
            <a:ext cx="1629225" cy="1647925"/>
          </a:xfrm>
          <a:prstGeom prst="rect">
            <a:avLst/>
          </a:prstGeom>
          <a:noFill/>
          <a:ln>
            <a:noFill/>
          </a:ln>
        </p:spPr>
      </p:pic>
      <p:pic>
        <p:nvPicPr>
          <p:cNvPr id="157" name="Google Shape;157;p14"/>
          <p:cNvPicPr preferRelativeResize="0"/>
          <p:nvPr/>
        </p:nvPicPr>
        <p:blipFill rotWithShape="1">
          <a:blip r:embed="rId5">
            <a:alphaModFix/>
          </a:blip>
          <a:srcRect b="0" l="0" r="0" t="0"/>
          <a:stretch/>
        </p:blipFill>
        <p:spPr>
          <a:xfrm>
            <a:off x="7141841" y="2108590"/>
            <a:ext cx="2012670" cy="1791092"/>
          </a:xfrm>
          <a:prstGeom prst="rect">
            <a:avLst/>
          </a:prstGeom>
          <a:noFill/>
          <a:ln>
            <a:noFill/>
          </a:ln>
        </p:spPr>
      </p:pic>
      <p:pic>
        <p:nvPicPr>
          <p:cNvPr id="158" name="Google Shape;158;p14"/>
          <p:cNvPicPr preferRelativeResize="0"/>
          <p:nvPr/>
        </p:nvPicPr>
        <p:blipFill rotWithShape="1">
          <a:blip r:embed="rId6">
            <a:alphaModFix/>
          </a:blip>
          <a:srcRect b="0" l="0" r="0" t="0"/>
          <a:stretch/>
        </p:blipFill>
        <p:spPr>
          <a:xfrm>
            <a:off x="819745" y="5479408"/>
            <a:ext cx="1767650" cy="1618675"/>
          </a:xfrm>
          <a:prstGeom prst="rect">
            <a:avLst/>
          </a:prstGeom>
          <a:noFill/>
          <a:ln>
            <a:noFill/>
          </a:ln>
        </p:spPr>
      </p:pic>
      <p:pic>
        <p:nvPicPr>
          <p:cNvPr id="159" name="Google Shape;159;p14"/>
          <p:cNvPicPr preferRelativeResize="0"/>
          <p:nvPr/>
        </p:nvPicPr>
        <p:blipFill rotWithShape="1">
          <a:blip r:embed="rId7">
            <a:alphaModFix/>
          </a:blip>
          <a:srcRect b="0" l="0" r="0" t="0"/>
          <a:stretch/>
        </p:blipFill>
        <p:spPr>
          <a:xfrm>
            <a:off x="4406171" y="5463089"/>
            <a:ext cx="1202515" cy="1905456"/>
          </a:xfrm>
          <a:prstGeom prst="rect">
            <a:avLst/>
          </a:prstGeom>
          <a:noFill/>
          <a:ln>
            <a:noFill/>
          </a:ln>
        </p:spPr>
      </p:pic>
      <p:pic>
        <p:nvPicPr>
          <p:cNvPr id="160" name="Google Shape;160;p14"/>
          <p:cNvPicPr preferRelativeResize="0"/>
          <p:nvPr/>
        </p:nvPicPr>
        <p:blipFill rotWithShape="1">
          <a:blip r:embed="rId8">
            <a:alphaModFix/>
          </a:blip>
          <a:srcRect b="0" l="0" r="0" t="0"/>
          <a:stretch/>
        </p:blipFill>
        <p:spPr>
          <a:xfrm>
            <a:off x="7213755" y="5398157"/>
            <a:ext cx="2024900" cy="2035320"/>
          </a:xfrm>
          <a:prstGeom prst="rect">
            <a:avLst/>
          </a:prstGeom>
          <a:noFill/>
          <a:ln>
            <a:noFill/>
          </a:ln>
        </p:spPr>
      </p:pic>
      <p:sp>
        <p:nvSpPr>
          <p:cNvPr id="161" name="Google Shape;161;p14"/>
          <p:cNvSpPr txBox="1"/>
          <p:nvPr>
            <p:ph type="title"/>
          </p:nvPr>
        </p:nvSpPr>
        <p:spPr>
          <a:xfrm>
            <a:off x="451703" y="154728"/>
            <a:ext cx="9154994" cy="7753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2"/>
              </a:buClr>
              <a:buSzPts val="2800"/>
              <a:buFont typeface="Times New Roman"/>
              <a:buNone/>
            </a:pPr>
            <a:r>
              <a:rPr lang="en-US" sz="2800">
                <a:solidFill>
                  <a:schemeClr val="accent2"/>
                </a:solidFill>
                <a:latin typeface="Times New Roman"/>
                <a:ea typeface="Times New Roman"/>
                <a:cs typeface="Times New Roman"/>
                <a:sym typeface="Times New Roman"/>
              </a:rPr>
              <a:t>FLOW CHART</a:t>
            </a:r>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5"/>
          <p:cNvSpPr txBox="1"/>
          <p:nvPr>
            <p:ph idx="1" type="body"/>
          </p:nvPr>
        </p:nvSpPr>
        <p:spPr>
          <a:xfrm>
            <a:off x="378372" y="367862"/>
            <a:ext cx="9499737" cy="6957848"/>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i="1" lang="en-US" sz="2600">
                <a:latin typeface="Times New Roman"/>
                <a:ea typeface="Times New Roman"/>
                <a:cs typeface="Times New Roman"/>
                <a:sym typeface="Times New Roman"/>
              </a:rPr>
              <a:t>Application:</a:t>
            </a:r>
            <a:endParaRPr/>
          </a:p>
          <a:p>
            <a:pPr indent="0" lvl="0" marL="0" rtl="0" algn="l">
              <a:lnSpc>
                <a:spcPct val="90000"/>
              </a:lnSpc>
              <a:spcBef>
                <a:spcPts val="825"/>
              </a:spcBef>
              <a:spcAft>
                <a:spcPts val="0"/>
              </a:spcAft>
              <a:buClr>
                <a:schemeClr val="dk1"/>
              </a:buClr>
              <a:buSzPct val="100000"/>
              <a:buNone/>
            </a:pPr>
            <a:r>
              <a:t/>
            </a:r>
            <a:endParaRPr b="1" i="1">
              <a:latin typeface="Times New Roman"/>
              <a:ea typeface="Times New Roman"/>
              <a:cs typeface="Times New Roman"/>
              <a:sym typeface="Times New Roman"/>
            </a:endParaRPr>
          </a:p>
          <a:p>
            <a:pPr indent="-342900" lvl="0" marL="342900" rtl="0" algn="l">
              <a:lnSpc>
                <a:spcPct val="90000"/>
              </a:lnSpc>
              <a:spcBef>
                <a:spcPts val="825"/>
              </a:spcBef>
              <a:spcAft>
                <a:spcPts val="0"/>
              </a:spcAft>
              <a:buClr>
                <a:schemeClr val="accent2"/>
              </a:buClr>
              <a:buSzPct val="100000"/>
              <a:buFont typeface="Arial"/>
              <a:buChar char="•"/>
            </a:pPr>
            <a:r>
              <a:rPr b="1" lang="en-US">
                <a:solidFill>
                  <a:schemeClr val="accent2"/>
                </a:solidFill>
                <a:latin typeface="Times New Roman"/>
                <a:ea typeface="Times New Roman"/>
                <a:cs typeface="Times New Roman"/>
                <a:sym typeface="Times New Roman"/>
              </a:rPr>
              <a:t>Food Processing and Packaging:</a:t>
            </a:r>
            <a:r>
              <a:rPr lang="en-US">
                <a:latin typeface="Times New Roman"/>
                <a:ea typeface="Times New Roman"/>
                <a:cs typeface="Times New Roman"/>
                <a:sym typeface="Times New Roman"/>
              </a:rPr>
              <a:t>The arm can detect and classify different types of food products, ensuring gentle handling during picking and packing processes. </a:t>
            </a:r>
            <a:endParaRPr/>
          </a:p>
          <a:p>
            <a:pPr indent="-201930" lvl="0" marL="342900" rtl="0" algn="l">
              <a:lnSpc>
                <a:spcPct val="90000"/>
              </a:lnSpc>
              <a:spcBef>
                <a:spcPts val="825"/>
              </a:spcBef>
              <a:spcAft>
                <a:spcPts val="0"/>
              </a:spcAft>
              <a:buClr>
                <a:schemeClr val="dk1"/>
              </a:buClr>
              <a:buSzPct val="100000"/>
              <a:buFont typeface="Arial"/>
              <a:buNone/>
            </a:pPr>
            <a:r>
              <a:t/>
            </a:r>
            <a:endParaRPr>
              <a:latin typeface="Times New Roman"/>
              <a:ea typeface="Times New Roman"/>
              <a:cs typeface="Times New Roman"/>
              <a:sym typeface="Times New Roman"/>
            </a:endParaRPr>
          </a:p>
          <a:p>
            <a:pPr indent="-342900" lvl="0" marL="342900" rtl="0" algn="l">
              <a:lnSpc>
                <a:spcPct val="90000"/>
              </a:lnSpc>
              <a:spcBef>
                <a:spcPts val="825"/>
              </a:spcBef>
              <a:spcAft>
                <a:spcPts val="0"/>
              </a:spcAft>
              <a:buClr>
                <a:schemeClr val="accent2"/>
              </a:buClr>
              <a:buSzPct val="100000"/>
              <a:buFont typeface="Arial"/>
              <a:buChar char="•"/>
            </a:pPr>
            <a:r>
              <a:rPr b="1" lang="en-US">
                <a:solidFill>
                  <a:schemeClr val="accent2"/>
                </a:solidFill>
                <a:latin typeface="Times New Roman"/>
                <a:ea typeface="Times New Roman"/>
                <a:cs typeface="Times New Roman"/>
                <a:sym typeface="Times New Roman"/>
              </a:rPr>
              <a:t>Medical and Pharmaceutical Industries: </a:t>
            </a:r>
            <a:r>
              <a:rPr lang="en-US">
                <a:latin typeface="Times New Roman"/>
                <a:ea typeface="Times New Roman"/>
                <a:cs typeface="Times New Roman"/>
                <a:sym typeface="Times New Roman"/>
              </a:rPr>
              <a:t>In pharmaceutical manufacturing or medical laboratories, robotic arms with machine learning sensors can assist in sorting, handling, and packaging medications or laboratory samples. </a:t>
            </a:r>
            <a:endParaRPr/>
          </a:p>
          <a:p>
            <a:pPr indent="-201930" lvl="0" marL="342900" rtl="0" algn="l">
              <a:lnSpc>
                <a:spcPct val="90000"/>
              </a:lnSpc>
              <a:spcBef>
                <a:spcPts val="825"/>
              </a:spcBef>
              <a:spcAft>
                <a:spcPts val="0"/>
              </a:spcAft>
              <a:buClr>
                <a:schemeClr val="dk1"/>
              </a:buClr>
              <a:buSzPct val="100000"/>
              <a:buFont typeface="Arial"/>
              <a:buNone/>
            </a:pPr>
            <a:r>
              <a:t/>
            </a:r>
            <a:endParaRPr>
              <a:latin typeface="Times New Roman"/>
              <a:ea typeface="Times New Roman"/>
              <a:cs typeface="Times New Roman"/>
              <a:sym typeface="Times New Roman"/>
            </a:endParaRPr>
          </a:p>
          <a:p>
            <a:pPr indent="-342900" lvl="0" marL="342900" rtl="0" algn="l">
              <a:lnSpc>
                <a:spcPct val="90000"/>
              </a:lnSpc>
              <a:spcBef>
                <a:spcPts val="825"/>
              </a:spcBef>
              <a:spcAft>
                <a:spcPts val="0"/>
              </a:spcAft>
              <a:buClr>
                <a:schemeClr val="accent2"/>
              </a:buClr>
              <a:buSzPct val="100000"/>
              <a:buFont typeface="Arial"/>
              <a:buChar char="•"/>
            </a:pPr>
            <a:r>
              <a:rPr b="1" lang="en-US">
                <a:solidFill>
                  <a:schemeClr val="accent2"/>
                </a:solidFill>
                <a:latin typeface="Times New Roman"/>
                <a:ea typeface="Times New Roman"/>
                <a:cs typeface="Times New Roman"/>
                <a:sym typeface="Times New Roman"/>
              </a:rPr>
              <a:t>E-commerce Order Fulfillment:</a:t>
            </a:r>
            <a:r>
              <a:rPr lang="en-US">
                <a:latin typeface="Times New Roman"/>
                <a:ea typeface="Times New Roman"/>
                <a:cs typeface="Times New Roman"/>
                <a:sym typeface="Times New Roman"/>
              </a:rPr>
              <a:t>can play a crucial role in automating order picking and packing tasks.</a:t>
            </a:r>
            <a:endParaRPr/>
          </a:p>
          <a:p>
            <a:pPr indent="-201930" lvl="0" marL="342900" rtl="0" algn="l">
              <a:lnSpc>
                <a:spcPct val="90000"/>
              </a:lnSpc>
              <a:spcBef>
                <a:spcPts val="825"/>
              </a:spcBef>
              <a:spcAft>
                <a:spcPts val="0"/>
              </a:spcAft>
              <a:buClr>
                <a:schemeClr val="dk1"/>
              </a:buClr>
              <a:buSzPct val="100000"/>
              <a:buFont typeface="Arial"/>
              <a:buNone/>
            </a:pPr>
            <a:r>
              <a:t/>
            </a:r>
            <a:endParaRPr>
              <a:latin typeface="Times New Roman"/>
              <a:ea typeface="Times New Roman"/>
              <a:cs typeface="Times New Roman"/>
              <a:sym typeface="Times New Roman"/>
            </a:endParaRPr>
          </a:p>
          <a:p>
            <a:pPr indent="-342900" lvl="0" marL="342900" rtl="0" algn="l">
              <a:lnSpc>
                <a:spcPct val="90000"/>
              </a:lnSpc>
              <a:spcBef>
                <a:spcPts val="825"/>
              </a:spcBef>
              <a:spcAft>
                <a:spcPts val="0"/>
              </a:spcAft>
              <a:buClr>
                <a:schemeClr val="accent2"/>
              </a:buClr>
              <a:buSzPct val="100000"/>
              <a:buFont typeface="Arial"/>
              <a:buChar char="•"/>
            </a:pPr>
            <a:r>
              <a:rPr b="1" lang="en-US">
                <a:solidFill>
                  <a:schemeClr val="accent2"/>
                </a:solidFill>
                <a:latin typeface="Times New Roman"/>
                <a:ea typeface="Times New Roman"/>
                <a:cs typeface="Times New Roman"/>
                <a:sym typeface="Times New Roman"/>
              </a:rPr>
              <a:t>Warehousing and Logistics:</a:t>
            </a:r>
            <a:r>
              <a:rPr lang="en-US">
                <a:latin typeface="Times New Roman"/>
                <a:ea typeface="Times New Roman"/>
                <a:cs typeface="Times New Roman"/>
                <a:sym typeface="Times New Roman"/>
              </a:rPr>
              <a:t> The arm can move items from shelves or storage racks to packing stations or shipping containers.</a:t>
            </a:r>
            <a:endParaRPr/>
          </a:p>
          <a:p>
            <a:pPr indent="0" lvl="0" marL="0" rtl="0" algn="l">
              <a:lnSpc>
                <a:spcPct val="90000"/>
              </a:lnSpc>
              <a:spcBef>
                <a:spcPts val="825"/>
              </a:spcBef>
              <a:spcAft>
                <a:spcPts val="0"/>
              </a:spcAft>
              <a:buClr>
                <a:schemeClr val="dk1"/>
              </a:buClr>
              <a:buSzPct val="100000"/>
              <a:buNone/>
            </a:pPr>
            <a:r>
              <a:t/>
            </a:r>
            <a:endParaRPr b="1" i="1">
              <a:latin typeface="Times New Roman"/>
              <a:ea typeface="Times New Roman"/>
              <a:cs typeface="Times New Roman"/>
              <a:sym typeface="Times New Roman"/>
            </a:endParaRPr>
          </a:p>
          <a:p>
            <a:pPr indent="0" lvl="0" marL="0" rtl="0" algn="l">
              <a:lnSpc>
                <a:spcPct val="90000"/>
              </a:lnSpc>
              <a:spcBef>
                <a:spcPts val="825"/>
              </a:spcBef>
              <a:spcAft>
                <a:spcPts val="0"/>
              </a:spcAft>
              <a:buClr>
                <a:schemeClr val="dk1"/>
              </a:buClr>
              <a:buSzPct val="100000"/>
              <a:buNone/>
            </a:pPr>
            <a:r>
              <a:rPr b="1" i="1" lang="en-US">
                <a:latin typeface="Times New Roman"/>
                <a:ea typeface="Times New Roman"/>
                <a:cs typeface="Times New Roman"/>
                <a:sym typeface="Times New Roman"/>
              </a:rPr>
              <a:t>Conclusion and Future Recommendations:</a:t>
            </a:r>
            <a:endParaRPr/>
          </a:p>
          <a:p>
            <a:pPr indent="0" lvl="0" marL="0" rtl="0" algn="l">
              <a:lnSpc>
                <a:spcPct val="90000"/>
              </a:lnSpc>
              <a:spcBef>
                <a:spcPts val="825"/>
              </a:spcBef>
              <a:spcAft>
                <a:spcPts val="0"/>
              </a:spcAft>
              <a:buClr>
                <a:schemeClr val="dk1"/>
              </a:buClr>
              <a:buSzPct val="100000"/>
              <a:buNone/>
            </a:pPr>
            <a:r>
              <a:t/>
            </a:r>
            <a:endParaRPr>
              <a:latin typeface="Times New Roman"/>
              <a:ea typeface="Times New Roman"/>
              <a:cs typeface="Times New Roman"/>
              <a:sym typeface="Times New Roman"/>
            </a:endParaRPr>
          </a:p>
          <a:p>
            <a:pPr indent="-342900" lvl="0" marL="342900" rtl="0" algn="l">
              <a:lnSpc>
                <a:spcPct val="90000"/>
              </a:lnSpc>
              <a:spcBef>
                <a:spcPts val="825"/>
              </a:spcBef>
              <a:spcAft>
                <a:spcPts val="0"/>
              </a:spcAft>
              <a:buClr>
                <a:schemeClr val="dk1"/>
              </a:buClr>
              <a:buSzPct val="100000"/>
              <a:buFont typeface="Arial"/>
              <a:buChar char="•"/>
            </a:pPr>
            <a:r>
              <a:rPr lang="en-US">
                <a:latin typeface="Times New Roman"/>
                <a:ea typeface="Times New Roman"/>
                <a:cs typeface="Times New Roman"/>
                <a:sym typeface="Times New Roman"/>
              </a:rPr>
              <a:t>Emphasize the project's contributions to the field of artificial intelligence and machine learning in robotics, </a:t>
            </a:r>
            <a:r>
              <a:rPr lang="en-US">
                <a:solidFill>
                  <a:schemeClr val="accent2"/>
                </a:solidFill>
                <a:latin typeface="Times New Roman"/>
                <a:ea typeface="Times New Roman"/>
                <a:cs typeface="Times New Roman"/>
                <a:sym typeface="Times New Roman"/>
              </a:rPr>
              <a:t>underscoring the potential for broader applications and advancements in intelligent automation.</a:t>
            </a:r>
            <a:endParaRPr>
              <a:solidFill>
                <a:schemeClr val="accent2"/>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6"/>
          <p:cNvSpPr/>
          <p:nvPr>
            <p:ph idx="2" type="pic"/>
          </p:nvPr>
        </p:nvSpPr>
        <p:spPr>
          <a:xfrm>
            <a:off x="451703" y="1543006"/>
            <a:ext cx="6163200" cy="5815500"/>
          </a:xfrm>
          <a:prstGeom prst="rect">
            <a:avLst/>
          </a:prstGeom>
        </p:spPr>
      </p:sp>
      <p:sp>
        <p:nvSpPr>
          <p:cNvPr id="173" name="Google Shape;173;p16"/>
          <p:cNvSpPr txBox="1"/>
          <p:nvPr>
            <p:ph idx="1" type="body"/>
          </p:nvPr>
        </p:nvSpPr>
        <p:spPr>
          <a:xfrm>
            <a:off x="6726238" y="1543006"/>
            <a:ext cx="3244800" cy="5815500"/>
          </a:xfrm>
          <a:prstGeom prst="rect">
            <a:avLst/>
          </a:prstGeom>
        </p:spPr>
        <p:txBody>
          <a:bodyPr anchorCtr="0" anchor="ctr" bIns="45700" lIns="91425" spcFirstLastPara="1" rIns="91425" wrap="square" tIns="45700">
            <a:normAutofit/>
          </a:bodyPr>
          <a:lstStyle/>
          <a:p>
            <a:pPr indent="0" lvl="0" marL="0" rtl="0" algn="l">
              <a:spcBef>
                <a:spcPts val="825"/>
              </a:spcBef>
              <a:spcAft>
                <a:spcPts val="0"/>
              </a:spcAft>
              <a:buNone/>
            </a:pPr>
            <a:r>
              <a:t/>
            </a:r>
            <a:endParaRPr>
              <a:latin typeface="Times New Roman"/>
              <a:ea typeface="Times New Roman"/>
              <a:cs typeface="Times New Roman"/>
              <a:sym typeface="Times New Roman"/>
            </a:endParaRPr>
          </a:p>
        </p:txBody>
      </p:sp>
      <p:sp>
        <p:nvSpPr>
          <p:cNvPr id="174" name="Google Shape;174;p16"/>
          <p:cNvSpPr txBox="1"/>
          <p:nvPr>
            <p:ph type="title"/>
          </p:nvPr>
        </p:nvSpPr>
        <p:spPr>
          <a:xfrm>
            <a:off x="451700" y="154725"/>
            <a:ext cx="9155100" cy="613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latin typeface="Times New Roman"/>
                <a:ea typeface="Times New Roman"/>
                <a:cs typeface="Times New Roman"/>
                <a:sym typeface="Times New Roman"/>
              </a:rPr>
              <a:t>Robotic arm</a:t>
            </a:r>
            <a:endParaRPr>
              <a:latin typeface="Times New Roman"/>
              <a:ea typeface="Times New Roman"/>
              <a:cs typeface="Times New Roman"/>
              <a:sym typeface="Times New Roman"/>
            </a:endParaRPr>
          </a:p>
        </p:txBody>
      </p:sp>
      <p:pic>
        <p:nvPicPr>
          <p:cNvPr id="175" name="Google Shape;175;p16"/>
          <p:cNvPicPr preferRelativeResize="0"/>
          <p:nvPr/>
        </p:nvPicPr>
        <p:blipFill>
          <a:blip r:embed="rId3">
            <a:alphaModFix/>
          </a:blip>
          <a:stretch>
            <a:fillRect/>
          </a:stretch>
        </p:blipFill>
        <p:spPr>
          <a:xfrm>
            <a:off x="1106000" y="978699"/>
            <a:ext cx="8428750" cy="6321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7"/>
          <p:cNvSpPr/>
          <p:nvPr>
            <p:ph idx="2" type="pic"/>
          </p:nvPr>
        </p:nvSpPr>
        <p:spPr>
          <a:xfrm>
            <a:off x="150876" y="116586"/>
            <a:ext cx="9756600" cy="7539300"/>
          </a:xfrm>
          <a:prstGeom prst="rect">
            <a:avLst/>
          </a:prstGeom>
        </p:spPr>
      </p:sp>
      <p:sp>
        <p:nvSpPr>
          <p:cNvPr id="182" name="Google Shape;182;p17"/>
          <p:cNvSpPr txBox="1"/>
          <p:nvPr>
            <p:ph type="title"/>
          </p:nvPr>
        </p:nvSpPr>
        <p:spPr>
          <a:xfrm>
            <a:off x="150875" y="48695"/>
            <a:ext cx="9756600" cy="74637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b="1" lang="en-US" sz="1700">
                <a:latin typeface="Times New Roman"/>
                <a:ea typeface="Times New Roman"/>
                <a:cs typeface="Times New Roman"/>
                <a:sym typeface="Times New Roman"/>
              </a:rPr>
              <a:t>Components used</a:t>
            </a:r>
            <a:endParaRPr b="1" sz="1700">
              <a:latin typeface="Times New Roman"/>
              <a:ea typeface="Times New Roman"/>
              <a:cs typeface="Times New Roman"/>
              <a:sym typeface="Times New Roman"/>
            </a:endParaRPr>
          </a:p>
          <a:p>
            <a:pPr indent="-336550" lvl="0" marL="457200" rtl="0" algn="l">
              <a:lnSpc>
                <a:spcPct val="115000"/>
              </a:lnSpc>
              <a:spcBef>
                <a:spcPts val="1200"/>
              </a:spcBef>
              <a:spcAft>
                <a:spcPts val="0"/>
              </a:spcAft>
              <a:buSzPts val="1700"/>
              <a:buFont typeface="Times New Roman"/>
              <a:buChar char="●"/>
            </a:pPr>
            <a:r>
              <a:rPr lang="en-US" sz="1700">
                <a:latin typeface="Times New Roman"/>
                <a:ea typeface="Times New Roman"/>
                <a:cs typeface="Times New Roman"/>
                <a:sym typeface="Times New Roman"/>
              </a:rPr>
              <a:t>arduino</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robotic arm</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jumper wire</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power supply</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camera</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raspberry pi</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connecting cables</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servo motor </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bread board</a:t>
            </a:r>
            <a:endParaRPr sz="1700">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600">
              <a:latin typeface="Arial"/>
              <a:ea typeface="Arial"/>
              <a:cs typeface="Arial"/>
              <a:sym typeface="Arial"/>
            </a:endParaRPr>
          </a:p>
          <a:p>
            <a:pPr indent="0" lvl="0" marL="0" rtl="0" algn="l">
              <a:spcBef>
                <a:spcPts val="1200"/>
              </a:spcBef>
              <a:spcAft>
                <a:spcPts val="0"/>
              </a:spcAft>
              <a:buNone/>
            </a:pPr>
            <a:r>
              <a:t/>
            </a:r>
            <a:endParaRPr/>
          </a:p>
        </p:txBody>
      </p:sp>
      <p:pic>
        <p:nvPicPr>
          <p:cNvPr id="183" name="Google Shape;183;p17"/>
          <p:cNvPicPr preferRelativeResize="0"/>
          <p:nvPr/>
        </p:nvPicPr>
        <p:blipFill>
          <a:blip r:embed="rId3">
            <a:alphaModFix/>
          </a:blip>
          <a:stretch>
            <a:fillRect/>
          </a:stretch>
        </p:blipFill>
        <p:spPr>
          <a:xfrm>
            <a:off x="1052063" y="3597450"/>
            <a:ext cx="7479775" cy="3914950"/>
          </a:xfrm>
          <a:prstGeom prst="rect">
            <a:avLst/>
          </a:prstGeom>
          <a:noFill/>
          <a:ln>
            <a:noFill/>
          </a:ln>
        </p:spPr>
      </p:pic>
      <p:pic>
        <p:nvPicPr>
          <p:cNvPr id="184" name="Google Shape;184;p17"/>
          <p:cNvPicPr preferRelativeResize="0"/>
          <p:nvPr/>
        </p:nvPicPr>
        <p:blipFill>
          <a:blip r:embed="rId4">
            <a:alphaModFix/>
          </a:blip>
          <a:stretch>
            <a:fillRect/>
          </a:stretch>
        </p:blipFill>
        <p:spPr>
          <a:xfrm>
            <a:off x="4554725" y="451125"/>
            <a:ext cx="3686500" cy="2316675"/>
          </a:xfrm>
          <a:prstGeom prst="rect">
            <a:avLst/>
          </a:prstGeom>
          <a:noFill/>
          <a:ln>
            <a:noFill/>
          </a:ln>
        </p:spPr>
      </p:pic>
      <p:sp>
        <p:nvSpPr>
          <p:cNvPr id="185" name="Google Shape;185;p17"/>
          <p:cNvSpPr txBox="1"/>
          <p:nvPr/>
        </p:nvSpPr>
        <p:spPr>
          <a:xfrm>
            <a:off x="4554725" y="6733075"/>
            <a:ext cx="12426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10">
                <a:solidFill>
                  <a:schemeClr val="dk1"/>
                </a:solidFill>
                <a:latin typeface="Times New Roman"/>
                <a:ea typeface="Times New Roman"/>
                <a:cs typeface="Times New Roman"/>
                <a:sym typeface="Times New Roman"/>
              </a:rPr>
              <a:t>Trigger</a:t>
            </a:r>
            <a:endParaRPr sz="1810">
              <a:solidFill>
                <a:schemeClr val="dk1"/>
              </a:solidFill>
              <a:latin typeface="Times New Roman"/>
              <a:ea typeface="Times New Roman"/>
              <a:cs typeface="Times New Roman"/>
              <a:sym typeface="Times New Roman"/>
            </a:endParaRPr>
          </a:p>
        </p:txBody>
      </p:sp>
      <p:sp>
        <p:nvSpPr>
          <p:cNvPr id="186" name="Google Shape;186;p17"/>
          <p:cNvSpPr txBox="1"/>
          <p:nvPr/>
        </p:nvSpPr>
        <p:spPr>
          <a:xfrm>
            <a:off x="4498175" y="3886200"/>
            <a:ext cx="10620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10">
                <a:solidFill>
                  <a:schemeClr val="dk1"/>
                </a:solidFill>
                <a:latin typeface="Times New Roman"/>
                <a:ea typeface="Times New Roman"/>
                <a:cs typeface="Times New Roman"/>
                <a:sym typeface="Times New Roman"/>
              </a:rPr>
              <a:t>GND</a:t>
            </a:r>
            <a:endParaRPr sz="1910">
              <a:solidFill>
                <a:schemeClr val="dk1"/>
              </a:solidFill>
              <a:latin typeface="Times New Roman"/>
              <a:ea typeface="Times New Roman"/>
              <a:cs typeface="Times New Roman"/>
              <a:sym typeface="Times New Roman"/>
            </a:endParaRPr>
          </a:p>
        </p:txBody>
      </p:sp>
      <p:sp>
        <p:nvSpPr>
          <p:cNvPr id="187" name="Google Shape;187;p17"/>
          <p:cNvSpPr txBox="1"/>
          <p:nvPr/>
        </p:nvSpPr>
        <p:spPr>
          <a:xfrm>
            <a:off x="1796250" y="3750625"/>
            <a:ext cx="8586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10">
                <a:solidFill>
                  <a:schemeClr val="dk1"/>
                </a:solidFill>
                <a:latin typeface="Times New Roman"/>
                <a:ea typeface="Times New Roman"/>
                <a:cs typeface="Times New Roman"/>
                <a:sym typeface="Times New Roman"/>
              </a:rPr>
              <a:t>VCC</a:t>
            </a:r>
            <a:endParaRPr sz="171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8"/>
          <p:cNvSpPr/>
          <p:nvPr>
            <p:ph idx="2" type="pic"/>
          </p:nvPr>
        </p:nvSpPr>
        <p:spPr>
          <a:xfrm>
            <a:off x="150876" y="116586"/>
            <a:ext cx="9756600" cy="7539300"/>
          </a:xfrm>
          <a:prstGeom prst="rect">
            <a:avLst/>
          </a:prstGeom>
        </p:spPr>
      </p:sp>
      <p:sp>
        <p:nvSpPr>
          <p:cNvPr id="194" name="Google Shape;194;p18"/>
          <p:cNvSpPr txBox="1"/>
          <p:nvPr>
            <p:ph type="title"/>
          </p:nvPr>
        </p:nvSpPr>
        <p:spPr>
          <a:xfrm>
            <a:off x="150888" y="142945"/>
            <a:ext cx="9756600" cy="74865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b="1" lang="en-US" sz="2200">
                <a:latin typeface="Times New Roman"/>
                <a:ea typeface="Times New Roman"/>
                <a:cs typeface="Times New Roman"/>
                <a:sym typeface="Times New Roman"/>
              </a:rPr>
              <a:t>R</a:t>
            </a:r>
            <a:r>
              <a:rPr b="1" lang="en-US" sz="2200">
                <a:latin typeface="Times New Roman"/>
                <a:ea typeface="Times New Roman"/>
                <a:cs typeface="Times New Roman"/>
                <a:sym typeface="Times New Roman"/>
              </a:rPr>
              <a:t>aspberry pi connection</a:t>
            </a:r>
            <a:endParaRPr b="1" sz="2580">
              <a:latin typeface="Times New Roman"/>
              <a:ea typeface="Times New Roman"/>
              <a:cs typeface="Times New Roman"/>
              <a:sym typeface="Times New Roman"/>
            </a:endParaRPr>
          </a:p>
        </p:txBody>
      </p:sp>
      <p:pic>
        <p:nvPicPr>
          <p:cNvPr id="195" name="Google Shape;195;p18"/>
          <p:cNvPicPr preferRelativeResize="0"/>
          <p:nvPr/>
        </p:nvPicPr>
        <p:blipFill>
          <a:blip r:embed="rId3">
            <a:alphaModFix/>
          </a:blip>
          <a:stretch>
            <a:fillRect/>
          </a:stretch>
        </p:blipFill>
        <p:spPr>
          <a:xfrm>
            <a:off x="826688" y="1099975"/>
            <a:ext cx="7885376" cy="5914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9"/>
          <p:cNvSpPr/>
          <p:nvPr>
            <p:ph idx="2" type="pic"/>
          </p:nvPr>
        </p:nvSpPr>
        <p:spPr>
          <a:xfrm>
            <a:off x="150876" y="116586"/>
            <a:ext cx="9756600" cy="7539300"/>
          </a:xfrm>
          <a:prstGeom prst="rect">
            <a:avLst/>
          </a:prstGeom>
        </p:spPr>
      </p:sp>
      <p:sp>
        <p:nvSpPr>
          <p:cNvPr id="202" name="Google Shape;202;p19"/>
          <p:cNvSpPr txBox="1"/>
          <p:nvPr>
            <p:ph type="title"/>
          </p:nvPr>
        </p:nvSpPr>
        <p:spPr>
          <a:xfrm>
            <a:off x="150875" y="161693"/>
            <a:ext cx="9756600" cy="76107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b="1" lang="en-US" sz="2400">
                <a:latin typeface="Times New Roman"/>
                <a:ea typeface="Times New Roman"/>
                <a:cs typeface="Times New Roman"/>
                <a:sym typeface="Times New Roman"/>
              </a:rPr>
              <a:t>sensing figure</a:t>
            </a:r>
            <a:r>
              <a:rPr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3" name="Google Shape;203;p19"/>
          <p:cNvPicPr preferRelativeResize="0"/>
          <p:nvPr/>
        </p:nvPicPr>
        <p:blipFill>
          <a:blip r:embed="rId3">
            <a:alphaModFix/>
          </a:blip>
          <a:stretch>
            <a:fillRect/>
          </a:stretch>
        </p:blipFill>
        <p:spPr>
          <a:xfrm>
            <a:off x="552450" y="871374"/>
            <a:ext cx="8496526" cy="637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0"/>
          <p:cNvSpPr/>
          <p:nvPr>
            <p:ph idx="2" type="pic"/>
          </p:nvPr>
        </p:nvSpPr>
        <p:spPr>
          <a:xfrm>
            <a:off x="150876" y="116586"/>
            <a:ext cx="9756600" cy="7539300"/>
          </a:xfrm>
          <a:prstGeom prst="rect">
            <a:avLst/>
          </a:prstGeom>
        </p:spPr>
      </p:sp>
      <p:sp>
        <p:nvSpPr>
          <p:cNvPr id="210" name="Google Shape;210;p20"/>
          <p:cNvSpPr txBox="1"/>
          <p:nvPr>
            <p:ph type="title"/>
          </p:nvPr>
        </p:nvSpPr>
        <p:spPr>
          <a:xfrm>
            <a:off x="150875" y="116469"/>
            <a:ext cx="9756600" cy="75393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t/>
            </a:r>
            <a:endParaRPr/>
          </a:p>
        </p:txBody>
      </p:sp>
      <p:pic>
        <p:nvPicPr>
          <p:cNvPr id="211" name="Google Shape;211;p20"/>
          <p:cNvPicPr preferRelativeResize="0"/>
          <p:nvPr/>
        </p:nvPicPr>
        <p:blipFill>
          <a:blip r:embed="rId3">
            <a:alphaModFix/>
          </a:blip>
          <a:stretch>
            <a:fillRect/>
          </a:stretch>
        </p:blipFill>
        <p:spPr>
          <a:xfrm>
            <a:off x="552450" y="528638"/>
            <a:ext cx="8953500" cy="6715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1"/>
          <p:cNvSpPr/>
          <p:nvPr>
            <p:ph idx="2" type="pic"/>
          </p:nvPr>
        </p:nvSpPr>
        <p:spPr>
          <a:xfrm>
            <a:off x="150876" y="116586"/>
            <a:ext cx="9756600" cy="7539300"/>
          </a:xfrm>
          <a:prstGeom prst="rect">
            <a:avLst/>
          </a:prstGeom>
        </p:spPr>
      </p:sp>
      <p:sp>
        <p:nvSpPr>
          <p:cNvPr id="218" name="Google Shape;218;p21"/>
          <p:cNvSpPr txBox="1"/>
          <p:nvPr>
            <p:ph type="title"/>
          </p:nvPr>
        </p:nvSpPr>
        <p:spPr>
          <a:xfrm>
            <a:off x="150875" y="116468"/>
            <a:ext cx="9756600" cy="76107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t/>
            </a:r>
            <a:endParaRPr/>
          </a:p>
        </p:txBody>
      </p:sp>
      <p:pic>
        <p:nvPicPr>
          <p:cNvPr id="219" name="Google Shape;219;p21"/>
          <p:cNvPicPr preferRelativeResize="0"/>
          <p:nvPr/>
        </p:nvPicPr>
        <p:blipFill>
          <a:blip r:embed="rId3">
            <a:alphaModFix/>
          </a:blip>
          <a:stretch>
            <a:fillRect/>
          </a:stretch>
        </p:blipFill>
        <p:spPr>
          <a:xfrm>
            <a:off x="552450" y="528638"/>
            <a:ext cx="8953500" cy="671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p:nvPr>
            <p:ph idx="2" type="pic"/>
          </p:nvPr>
        </p:nvSpPr>
        <p:spPr>
          <a:xfrm>
            <a:off x="150876" y="116586"/>
            <a:ext cx="9756600" cy="7539300"/>
          </a:xfrm>
          <a:prstGeom prst="rect">
            <a:avLst/>
          </a:prstGeom>
        </p:spPr>
      </p:sp>
      <p:sp>
        <p:nvSpPr>
          <p:cNvPr id="226" name="Google Shape;226;p22"/>
          <p:cNvSpPr txBox="1"/>
          <p:nvPr>
            <p:ph type="title"/>
          </p:nvPr>
        </p:nvSpPr>
        <p:spPr>
          <a:xfrm>
            <a:off x="150876" y="116587"/>
            <a:ext cx="9756600" cy="768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t/>
            </a:r>
            <a:endParaRPr/>
          </a:p>
        </p:txBody>
      </p:sp>
      <p:pic>
        <p:nvPicPr>
          <p:cNvPr id="227" name="Google Shape;227;p22"/>
          <p:cNvPicPr preferRelativeResize="0"/>
          <p:nvPr/>
        </p:nvPicPr>
        <p:blipFill>
          <a:blip r:embed="rId3">
            <a:alphaModFix/>
          </a:blip>
          <a:stretch>
            <a:fillRect/>
          </a:stretch>
        </p:blipFill>
        <p:spPr>
          <a:xfrm>
            <a:off x="552450" y="528638"/>
            <a:ext cx="8953500" cy="6715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idx="1" type="body"/>
          </p:nvPr>
        </p:nvSpPr>
        <p:spPr>
          <a:xfrm>
            <a:off x="262759" y="1608082"/>
            <a:ext cx="9708329" cy="4950373"/>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400"/>
              <a:buFont typeface="Arial"/>
              <a:buChar char="•"/>
            </a:pPr>
            <a:r>
              <a:rPr lang="en-US"/>
              <a:t> </a:t>
            </a:r>
            <a:r>
              <a:rPr lang="en-US">
                <a:latin typeface="Times New Roman"/>
                <a:ea typeface="Times New Roman"/>
                <a:cs typeface="Times New Roman"/>
                <a:sym typeface="Times New Roman"/>
              </a:rPr>
              <a:t>Evaluate the functionality and performance of the robotic arm in    executing </a:t>
            </a:r>
            <a:r>
              <a:rPr lang="en-US">
                <a:solidFill>
                  <a:schemeClr val="accent2"/>
                </a:solidFill>
                <a:latin typeface="Times New Roman"/>
                <a:ea typeface="Times New Roman"/>
                <a:cs typeface="Times New Roman"/>
                <a:sym typeface="Times New Roman"/>
              </a:rPr>
              <a:t>designated tasks, focusing on precision, speed, and adaptability</a:t>
            </a:r>
            <a:r>
              <a:rPr lang="en-US">
                <a:latin typeface="Times New Roman"/>
                <a:ea typeface="Times New Roman"/>
                <a:cs typeface="Times New Roman"/>
                <a:sym typeface="Times New Roman"/>
              </a:rPr>
              <a:t>.</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Assess the efficacy of </a:t>
            </a:r>
            <a:r>
              <a:rPr lang="en-US">
                <a:solidFill>
                  <a:schemeClr val="accent2"/>
                </a:solidFill>
                <a:latin typeface="Times New Roman"/>
                <a:ea typeface="Times New Roman"/>
                <a:cs typeface="Times New Roman"/>
                <a:sym typeface="Times New Roman"/>
              </a:rPr>
              <a:t>machine learning algorithms integrated into the robotic arm</a:t>
            </a:r>
            <a:r>
              <a:rPr lang="en-US">
                <a:latin typeface="Times New Roman"/>
                <a:ea typeface="Times New Roman"/>
                <a:cs typeface="Times New Roman"/>
                <a:sym typeface="Times New Roman"/>
              </a:rPr>
              <a:t>, emphasizing real-time responsiveness and learning capabilities.</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Scrutinize the project documentation for </a:t>
            </a:r>
            <a:r>
              <a:rPr lang="en-US">
                <a:solidFill>
                  <a:schemeClr val="accent2"/>
                </a:solidFill>
                <a:latin typeface="Times New Roman"/>
                <a:ea typeface="Times New Roman"/>
                <a:cs typeface="Times New Roman"/>
                <a:sym typeface="Times New Roman"/>
              </a:rPr>
              <a:t>clarity, completeness, and organization, highlighting strengths </a:t>
            </a:r>
            <a:r>
              <a:rPr lang="en-US">
                <a:latin typeface="Times New Roman"/>
                <a:ea typeface="Times New Roman"/>
                <a:cs typeface="Times New Roman"/>
                <a:sym typeface="Times New Roman"/>
              </a:rPr>
              <a:t>and areas that require improvement.</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Gauge the overall success of the project in achieving predefined goals and milestones, considering both technical and practical aspects.</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Provide constructive feedback to enhance the robotic arm's performance and suggest potential avenues for scalability in future applications.</a:t>
            </a:r>
            <a:endParaRPr>
              <a:latin typeface="Times New Roman"/>
              <a:ea typeface="Times New Roman"/>
              <a:cs typeface="Times New Roman"/>
              <a:sym typeface="Times New Roman"/>
            </a:endParaRPr>
          </a:p>
        </p:txBody>
      </p:sp>
      <p:sp>
        <p:nvSpPr>
          <p:cNvPr id="91" name="Google Shape;91;p5"/>
          <p:cNvSpPr txBox="1"/>
          <p:nvPr>
            <p:ph type="title"/>
          </p:nvPr>
        </p:nvSpPr>
        <p:spPr>
          <a:xfrm>
            <a:off x="451703" y="840828"/>
            <a:ext cx="9154994" cy="8162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Overlock"/>
              <a:buNone/>
            </a:pPr>
            <a:r>
              <a:rPr i="1" lang="en-US"/>
              <a:t>OBJECTIVE</a:t>
            </a:r>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p:nvPr>
            <p:ph idx="2" type="pic"/>
          </p:nvPr>
        </p:nvSpPr>
        <p:spPr>
          <a:xfrm>
            <a:off x="150876" y="116586"/>
            <a:ext cx="9756600" cy="7539300"/>
          </a:xfrm>
          <a:prstGeom prst="rect">
            <a:avLst/>
          </a:prstGeom>
        </p:spPr>
      </p:sp>
      <p:sp>
        <p:nvSpPr>
          <p:cNvPr id="234" name="Google Shape;234;p23"/>
          <p:cNvSpPr txBox="1"/>
          <p:nvPr>
            <p:ph type="title"/>
          </p:nvPr>
        </p:nvSpPr>
        <p:spPr>
          <a:xfrm>
            <a:off x="150900" y="116544"/>
            <a:ext cx="9756600" cy="7539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latin typeface="Times New Roman"/>
                <a:ea typeface="Times New Roman"/>
                <a:cs typeface="Times New Roman"/>
                <a:sym typeface="Times New Roman"/>
              </a:rPr>
              <a:t>4 SERVO MOTOR USED</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rPr b="1" lang="en-US">
                <a:latin typeface="Times New Roman"/>
                <a:ea typeface="Times New Roman"/>
                <a:cs typeface="Times New Roman"/>
                <a:sym typeface="Times New Roman"/>
              </a:rPr>
              <a:t>servo motor 1 - claw</a:t>
            </a:r>
            <a:endParaRPr b="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a:latin typeface="Times New Roman"/>
                <a:ea typeface="Times New Roman"/>
                <a:cs typeface="Times New Roman"/>
                <a:sym typeface="Times New Roman"/>
              </a:rPr>
              <a:t>servo motor 2 - height adjustment</a:t>
            </a:r>
            <a:endParaRPr b="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a:latin typeface="Times New Roman"/>
                <a:ea typeface="Times New Roman"/>
                <a:cs typeface="Times New Roman"/>
                <a:sym typeface="Times New Roman"/>
              </a:rPr>
              <a:t>servo motor 3 - rotation</a:t>
            </a:r>
            <a:endParaRPr b="1">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a:latin typeface="Times New Roman"/>
                <a:ea typeface="Times New Roman"/>
                <a:cs typeface="Times New Roman"/>
                <a:sym typeface="Times New Roman"/>
              </a:rPr>
              <a:t>servo motor 4 - distance adjustment</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p:txBody>
      </p:sp>
      <p:pic>
        <p:nvPicPr>
          <p:cNvPr id="235" name="Google Shape;235;p23"/>
          <p:cNvPicPr preferRelativeResize="0"/>
          <p:nvPr/>
        </p:nvPicPr>
        <p:blipFill>
          <a:blip r:embed="rId3">
            <a:alphaModFix/>
          </a:blip>
          <a:stretch>
            <a:fillRect/>
          </a:stretch>
        </p:blipFill>
        <p:spPr>
          <a:xfrm>
            <a:off x="5342850" y="2072250"/>
            <a:ext cx="4056324" cy="260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p:nvPr>
            <p:ph idx="2" type="pic"/>
          </p:nvPr>
        </p:nvSpPr>
        <p:spPr>
          <a:xfrm>
            <a:off x="150876" y="116586"/>
            <a:ext cx="9756600" cy="7539300"/>
          </a:xfrm>
          <a:prstGeom prst="rect">
            <a:avLst/>
          </a:prstGeom>
        </p:spPr>
      </p:sp>
      <p:sp>
        <p:nvSpPr>
          <p:cNvPr id="242" name="Google Shape;242;p24"/>
          <p:cNvSpPr txBox="1"/>
          <p:nvPr>
            <p:ph type="title"/>
          </p:nvPr>
        </p:nvSpPr>
        <p:spPr>
          <a:xfrm>
            <a:off x="150875" y="116467"/>
            <a:ext cx="9756600" cy="77010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990"/>
              <a:buFont typeface="Arial"/>
              <a:buNone/>
            </a:pPr>
            <a:r>
              <a:rPr b="1" lang="en-US" sz="1860">
                <a:latin typeface="Times New Roman"/>
                <a:ea typeface="Times New Roman"/>
                <a:cs typeface="Times New Roman"/>
                <a:sym typeface="Times New Roman"/>
              </a:rPr>
              <a:t>Arduino code</a:t>
            </a:r>
            <a:endParaRPr b="1" sz="186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990"/>
              <a:buFont typeface="Arial"/>
              <a:buNone/>
            </a:pPr>
            <a:r>
              <a:rPr lang="en-US" sz="1590">
                <a:latin typeface="Times New Roman"/>
                <a:ea typeface="Times New Roman"/>
                <a:cs typeface="Times New Roman"/>
                <a:sym typeface="Times New Roman"/>
              </a:rPr>
              <a:t>#include &lt;Servo.h&gt;</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Servo servo1; // Define servo objects</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Servo servo2;</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Servo servo3;</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Servo servo4;</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void setup() {</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servo1.attach(9); // Attach servos to pins</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servo2.attach(10);</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servo3.attach(11);</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servo4.attach(12);</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void loop() {</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for(int i = 0;i&lt;180;i++){</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servo3.write(i);</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delay(15);</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for(int i = 180;i&lt;0;i--){</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servo3.write(i);</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delay(15);</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a:t>
            </a:r>
            <a:br>
              <a:rPr lang="en-US" sz="1590">
                <a:latin typeface="Times New Roman"/>
                <a:ea typeface="Times New Roman"/>
                <a:cs typeface="Times New Roman"/>
                <a:sym typeface="Times New Roman"/>
              </a:rPr>
            </a:b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for(int i = 0;i&lt;180;i++){</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servo1.write(i);</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delay(15);</a:t>
            </a:r>
            <a:br>
              <a:rPr lang="en-US" sz="1590">
                <a:latin typeface="Times New Roman"/>
                <a:ea typeface="Times New Roman"/>
                <a:cs typeface="Times New Roman"/>
                <a:sym typeface="Times New Roman"/>
              </a:rPr>
            </a:br>
            <a:r>
              <a:rPr lang="en-US" sz="1590">
                <a:latin typeface="Times New Roman"/>
                <a:ea typeface="Times New Roman"/>
                <a:cs typeface="Times New Roman"/>
                <a:sym typeface="Times New Roman"/>
              </a:rPr>
              <a:t> }</a:t>
            </a:r>
            <a:endParaRPr sz="159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990"/>
              <a:buFont typeface="Arial"/>
              <a:buNone/>
            </a:pPr>
            <a:r>
              <a:rPr lang="en-US" sz="1590">
                <a:latin typeface="Arial"/>
                <a:ea typeface="Arial"/>
                <a:cs typeface="Arial"/>
                <a:sym typeface="Arial"/>
              </a:rPr>
              <a:t> </a:t>
            </a:r>
            <a:endParaRPr sz="1590">
              <a:latin typeface="Calibri"/>
              <a:ea typeface="Calibri"/>
              <a:cs typeface="Calibri"/>
              <a:sym typeface="Calibri"/>
            </a:endParaRPr>
          </a:p>
          <a:p>
            <a:pPr indent="0" lvl="0" marL="0" rtl="0" algn="l">
              <a:lnSpc>
                <a:spcPct val="115000"/>
              </a:lnSpc>
              <a:spcBef>
                <a:spcPts val="1200"/>
              </a:spcBef>
              <a:spcAft>
                <a:spcPts val="0"/>
              </a:spcAft>
              <a:buClr>
                <a:schemeClr val="dk1"/>
              </a:buClr>
              <a:buSzPts val="990"/>
              <a:buFont typeface="Arial"/>
              <a:buNone/>
            </a:pPr>
            <a:r>
              <a:t/>
            </a:r>
            <a:endParaRPr sz="1590">
              <a:latin typeface="Calibri"/>
              <a:ea typeface="Calibri"/>
              <a:cs typeface="Calibri"/>
              <a:sym typeface="Calibri"/>
            </a:endParaRPr>
          </a:p>
          <a:p>
            <a:pPr indent="0" lvl="0" marL="0" rtl="0" algn="l">
              <a:spcBef>
                <a:spcPts val="0"/>
              </a:spcBef>
              <a:spcAft>
                <a:spcPts val="0"/>
              </a:spcAft>
              <a:buSzPts val="990"/>
              <a:buNone/>
            </a:pPr>
            <a:r>
              <a:t/>
            </a:r>
            <a:endParaRPr sz="2182"/>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5"/>
          <p:cNvSpPr/>
          <p:nvPr>
            <p:ph idx="2" type="pic"/>
          </p:nvPr>
        </p:nvSpPr>
        <p:spPr>
          <a:xfrm>
            <a:off x="150876" y="116586"/>
            <a:ext cx="9756600" cy="7539300"/>
          </a:xfrm>
          <a:prstGeom prst="rect">
            <a:avLst/>
          </a:prstGeom>
        </p:spPr>
      </p:sp>
      <p:sp>
        <p:nvSpPr>
          <p:cNvPr id="249" name="Google Shape;249;p25"/>
          <p:cNvSpPr txBox="1"/>
          <p:nvPr>
            <p:ph type="title"/>
          </p:nvPr>
        </p:nvSpPr>
        <p:spPr>
          <a:xfrm>
            <a:off x="150875" y="116467"/>
            <a:ext cx="9756600" cy="7655700"/>
          </a:xfrm>
          <a:prstGeom prst="rect">
            <a:avLst/>
          </a:prstGeom>
        </p:spPr>
        <p:txBody>
          <a:bodyPr anchorCtr="0" anchor="t" bIns="45700" lIns="91425" spcFirstLastPara="1" rIns="91425" wrap="square" tIns="45700">
            <a:normAutofit fontScale="90000"/>
          </a:bodyPr>
          <a:lstStyle/>
          <a:p>
            <a:pPr indent="0" lvl="0" marL="0" rtl="0" algn="l">
              <a:lnSpc>
                <a:spcPct val="115000"/>
              </a:lnSpc>
              <a:spcBef>
                <a:spcPts val="1200"/>
              </a:spcBef>
              <a:spcAft>
                <a:spcPts val="0"/>
              </a:spcAft>
              <a:buClr>
                <a:schemeClr val="dk1"/>
              </a:buClr>
              <a:buSzPct val="55555"/>
              <a:buFont typeface="Arial"/>
              <a:buNone/>
            </a:pPr>
            <a:r>
              <a:rPr lang="en-US">
                <a:latin typeface="Times New Roman"/>
                <a:ea typeface="Times New Roman"/>
                <a:cs typeface="Times New Roman"/>
                <a:sym typeface="Times New Roman"/>
              </a:rPr>
              <a:t>for(int i = 180;i&gt;0;i--){</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servo1.write(i);</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delay(15);</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a:latin typeface="Times New Roman"/>
                <a:ea typeface="Times New Roman"/>
                <a:cs typeface="Times New Roman"/>
                <a:sym typeface="Times New Roman"/>
              </a:rPr>
              <a:t> for(int i = 45;i&lt;0;i--){</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servo2.write(i);</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delay(15);</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for(int i = 45;i&gt;0;i--){</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servo2.write(i);</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delay(15);</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for(int i = 30;i&lt;0;i--){</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servo4.write(i);</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delay(15);</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for(int i = 30;i&gt;0;i--){</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servo4.write(i);</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delay(15);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ct val="55555"/>
              <a:buFont typeface="Arial"/>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6"/>
          <p:cNvSpPr txBox="1"/>
          <p:nvPr>
            <p:ph idx="1" type="body"/>
          </p:nvPr>
        </p:nvSpPr>
        <p:spPr>
          <a:xfrm>
            <a:off x="269507" y="1657032"/>
            <a:ext cx="9519385" cy="5519279"/>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400"/>
              <a:buFont typeface="Arial"/>
              <a:buChar char="•"/>
            </a:pPr>
            <a:r>
              <a:rPr lang="en-US">
                <a:latin typeface="Times New Roman"/>
                <a:ea typeface="Times New Roman"/>
                <a:cs typeface="Times New Roman"/>
                <a:sym typeface="Times New Roman"/>
              </a:rPr>
              <a:t>This project review delves into </a:t>
            </a:r>
            <a:r>
              <a:rPr lang="en-US">
                <a:solidFill>
                  <a:schemeClr val="accent2"/>
                </a:solidFill>
                <a:latin typeface="Times New Roman"/>
                <a:ea typeface="Times New Roman"/>
                <a:cs typeface="Times New Roman"/>
                <a:sym typeface="Times New Roman"/>
              </a:rPr>
              <a:t>the intersection of artificial intelligence and machine learning within the realm of robotics</a:t>
            </a:r>
            <a:r>
              <a:rPr lang="en-US">
                <a:latin typeface="Times New Roman"/>
                <a:ea typeface="Times New Roman"/>
                <a:cs typeface="Times New Roman"/>
                <a:sym typeface="Times New Roman"/>
              </a:rPr>
              <a:t>, specifically focusing on the development of a robotic arm. </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The objective is to comprehensively evaluate the efficacy of machine learning algorithms employed in enhancing the </a:t>
            </a:r>
            <a:r>
              <a:rPr lang="en-US">
                <a:solidFill>
                  <a:schemeClr val="accent2"/>
                </a:solidFill>
                <a:latin typeface="Times New Roman"/>
                <a:ea typeface="Times New Roman"/>
                <a:cs typeface="Times New Roman"/>
                <a:sym typeface="Times New Roman"/>
              </a:rPr>
              <a:t>arm's functionality, precision, and adaptability</a:t>
            </a:r>
            <a:r>
              <a:rPr lang="en-US">
                <a:latin typeface="Times New Roman"/>
                <a:ea typeface="Times New Roman"/>
                <a:cs typeface="Times New Roman"/>
                <a:sym typeface="Times New Roman"/>
              </a:rPr>
              <a:t>. </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The assessment encompasses </a:t>
            </a:r>
            <a:r>
              <a:rPr lang="en-US">
                <a:solidFill>
                  <a:schemeClr val="accent2"/>
                </a:solidFill>
                <a:latin typeface="Times New Roman"/>
                <a:ea typeface="Times New Roman"/>
                <a:cs typeface="Times New Roman"/>
                <a:sym typeface="Times New Roman"/>
              </a:rPr>
              <a:t>the real-time responsiveness and learning capabilities of the robotic arm</a:t>
            </a:r>
            <a:r>
              <a:rPr lang="en-US">
                <a:latin typeface="Times New Roman"/>
                <a:ea typeface="Times New Roman"/>
                <a:cs typeface="Times New Roman"/>
                <a:sym typeface="Times New Roman"/>
              </a:rPr>
              <a:t>, exploring the synergy between artificial intelligence and physical automation. </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The project's documentation is scrutinized for clarity and completeness, serving as a valuable resource for understanding the intricacies of </a:t>
            </a:r>
            <a:r>
              <a:rPr lang="en-US">
                <a:solidFill>
                  <a:schemeClr val="accent2"/>
                </a:solidFill>
                <a:latin typeface="Times New Roman"/>
                <a:ea typeface="Times New Roman"/>
                <a:cs typeface="Times New Roman"/>
                <a:sym typeface="Times New Roman"/>
              </a:rPr>
              <a:t>integrating machine learning into robotic systems</a:t>
            </a:r>
            <a:r>
              <a:rPr lang="en-US">
                <a:latin typeface="Times New Roman"/>
                <a:ea typeface="Times New Roman"/>
                <a:cs typeface="Times New Roman"/>
                <a:sym typeface="Times New Roman"/>
              </a:rPr>
              <a:t>. </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The findings from this review contribute to the evolving landscape of artificial intelligence in robotics, offering insights for </a:t>
            </a:r>
            <a:r>
              <a:rPr lang="en-US">
                <a:solidFill>
                  <a:schemeClr val="accent2"/>
                </a:solidFill>
                <a:latin typeface="Times New Roman"/>
                <a:ea typeface="Times New Roman"/>
                <a:cs typeface="Times New Roman"/>
                <a:sym typeface="Times New Roman"/>
              </a:rPr>
              <a:t>further advancements and applications in autonomous and intelligent systems.</a:t>
            </a:r>
            <a:endParaRPr>
              <a:solidFill>
                <a:schemeClr val="accent2"/>
              </a:solidFill>
              <a:latin typeface="Times New Roman"/>
              <a:ea typeface="Times New Roman"/>
              <a:cs typeface="Times New Roman"/>
              <a:sym typeface="Times New Roman"/>
            </a:endParaRPr>
          </a:p>
        </p:txBody>
      </p:sp>
      <p:sp>
        <p:nvSpPr>
          <p:cNvPr id="97" name="Google Shape;97;p6"/>
          <p:cNvSpPr txBox="1"/>
          <p:nvPr>
            <p:ph type="title"/>
          </p:nvPr>
        </p:nvSpPr>
        <p:spPr>
          <a:xfrm>
            <a:off x="451703" y="746234"/>
            <a:ext cx="9154994" cy="9107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Overlock"/>
              <a:buNone/>
            </a:pPr>
            <a:r>
              <a:rPr i="1" lang="en-US"/>
              <a:t>ABSTRACT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p:nvPr>
            <p:ph idx="2" type="pic"/>
          </p:nvPr>
        </p:nvSpPr>
        <p:spPr>
          <a:xfrm>
            <a:off x="630379" y="2364827"/>
            <a:ext cx="3547111" cy="4035972"/>
          </a:xfrm>
          <a:prstGeom prst="rect">
            <a:avLst/>
          </a:prstGeom>
          <a:noFill/>
          <a:ln>
            <a:noFill/>
          </a:ln>
        </p:spPr>
      </p:sp>
      <p:sp>
        <p:nvSpPr>
          <p:cNvPr id="103" name="Google Shape;103;p7"/>
          <p:cNvSpPr txBox="1"/>
          <p:nvPr>
            <p:ph idx="1" type="body"/>
          </p:nvPr>
        </p:nvSpPr>
        <p:spPr>
          <a:xfrm>
            <a:off x="4312713" y="2277180"/>
            <a:ext cx="5209902" cy="4035973"/>
          </a:xfrm>
          <a:prstGeom prst="rect">
            <a:avLst/>
          </a:prstGeom>
          <a:noFill/>
          <a:ln>
            <a:noFill/>
          </a:ln>
        </p:spPr>
        <p:txBody>
          <a:bodyPr anchorCtr="0" anchor="ctr"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400"/>
              <a:buFont typeface="Arial"/>
              <a:buChar char="•"/>
            </a:pPr>
            <a:r>
              <a:rPr lang="en-US">
                <a:latin typeface="Times New Roman"/>
                <a:ea typeface="Times New Roman"/>
                <a:cs typeface="Times New Roman"/>
                <a:sym typeface="Times New Roman"/>
              </a:rPr>
              <a:t>Ardiuno Board</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Wires</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sensors</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Bolts &amp; screws</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Pick and place arm</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Hydraulic pusher</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Metal</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Servo motor</a:t>
            </a:r>
            <a:endParaRPr>
              <a:latin typeface="Times New Roman"/>
              <a:ea typeface="Times New Roman"/>
              <a:cs typeface="Times New Roman"/>
              <a:sym typeface="Times New Roman"/>
            </a:endParaRPr>
          </a:p>
        </p:txBody>
      </p:sp>
      <p:sp>
        <p:nvSpPr>
          <p:cNvPr id="104" name="Google Shape;104;p7"/>
          <p:cNvSpPr txBox="1"/>
          <p:nvPr>
            <p:ph type="title"/>
          </p:nvPr>
        </p:nvSpPr>
        <p:spPr>
          <a:xfrm>
            <a:off x="451703" y="910947"/>
            <a:ext cx="9154994" cy="9213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Overlock"/>
              <a:buNone/>
            </a:pPr>
            <a:r>
              <a:rPr i="1" lang="en-US"/>
              <a:t>COMPONENTS USED</a:t>
            </a:r>
            <a:endParaRPr/>
          </a:p>
        </p:txBody>
      </p:sp>
      <p:pic>
        <p:nvPicPr>
          <p:cNvPr id="105" name="Google Shape;105;p7"/>
          <p:cNvPicPr preferRelativeResize="0"/>
          <p:nvPr/>
        </p:nvPicPr>
        <p:blipFill rotWithShape="1">
          <a:blip r:embed="rId3">
            <a:alphaModFix/>
          </a:blip>
          <a:srcRect b="0" l="0" r="0" t="0"/>
          <a:stretch/>
        </p:blipFill>
        <p:spPr>
          <a:xfrm>
            <a:off x="754061" y="3060628"/>
            <a:ext cx="3299746" cy="26443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8"/>
          <p:cNvSpPr txBox="1"/>
          <p:nvPr>
            <p:ph idx="1" type="body"/>
          </p:nvPr>
        </p:nvSpPr>
        <p:spPr>
          <a:xfrm>
            <a:off x="536028" y="1408692"/>
            <a:ext cx="9280634" cy="5949898"/>
          </a:xfrm>
          <a:prstGeom prst="rect">
            <a:avLst/>
          </a:prstGeom>
          <a:noFill/>
          <a:ln>
            <a:noFill/>
          </a:ln>
        </p:spPr>
        <p:txBody>
          <a:bodyPr anchorCtr="0" anchor="ctr" bIns="45700" lIns="91425" spcFirstLastPara="1" rIns="91425" wrap="square" tIns="45700">
            <a:normAutofit/>
          </a:bodyPr>
          <a:lstStyle/>
          <a:p>
            <a:pPr indent="0" lvl="0" marL="0" rtl="0" algn="l">
              <a:lnSpc>
                <a:spcPct val="107000"/>
              </a:lnSpc>
              <a:spcBef>
                <a:spcPts val="0"/>
              </a:spcBef>
              <a:spcAft>
                <a:spcPts val="0"/>
              </a:spcAft>
              <a:buClr>
                <a:schemeClr val="dk1"/>
              </a:buClr>
              <a:buSzPts val="1800"/>
              <a:buNone/>
            </a:pPr>
            <a:r>
              <a:t/>
            </a:r>
            <a:endParaRPr i="1" sz="1800">
              <a:latin typeface="Times New Roman"/>
              <a:ea typeface="Times New Roman"/>
              <a:cs typeface="Times New Roman"/>
              <a:sym typeface="Times New Roman"/>
            </a:endParaRPr>
          </a:p>
          <a:p>
            <a:pPr indent="0" lvl="0" marL="0" rtl="0" algn="l">
              <a:lnSpc>
                <a:spcPct val="107000"/>
              </a:lnSpc>
              <a:spcBef>
                <a:spcPts val="1625"/>
              </a:spcBef>
              <a:spcAft>
                <a:spcPts val="0"/>
              </a:spcAft>
              <a:buClr>
                <a:schemeClr val="dk1"/>
              </a:buClr>
              <a:buSzPts val="1800"/>
              <a:buNone/>
            </a:pPr>
            <a:r>
              <a:t/>
            </a:r>
            <a:endParaRPr sz="1800">
              <a:latin typeface="Calibri"/>
              <a:ea typeface="Calibri"/>
              <a:cs typeface="Calibri"/>
              <a:sym typeface="Calibri"/>
            </a:endParaRPr>
          </a:p>
          <a:p>
            <a:pPr indent="0" lvl="0" marL="0" rtl="0" algn="l">
              <a:lnSpc>
                <a:spcPct val="90000"/>
              </a:lnSpc>
              <a:spcBef>
                <a:spcPts val="1625"/>
              </a:spcBef>
              <a:spcAft>
                <a:spcPts val="0"/>
              </a:spcAft>
              <a:buClr>
                <a:schemeClr val="dk1"/>
              </a:buClr>
              <a:buSzPts val="2400"/>
              <a:buNone/>
            </a:pPr>
            <a:r>
              <a:t/>
            </a:r>
            <a:endParaRPr/>
          </a:p>
        </p:txBody>
      </p:sp>
      <p:sp>
        <p:nvSpPr>
          <p:cNvPr id="111" name="Google Shape;111;p8"/>
          <p:cNvSpPr txBox="1"/>
          <p:nvPr>
            <p:ph type="title"/>
          </p:nvPr>
        </p:nvSpPr>
        <p:spPr>
          <a:xfrm>
            <a:off x="451703" y="413811"/>
            <a:ext cx="9154994" cy="9948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Overlock"/>
              <a:buNone/>
            </a:pPr>
            <a:r>
              <a:rPr i="1" lang="en-US"/>
              <a:t>LITERATURE REVIEW</a:t>
            </a:r>
            <a:endParaRPr/>
          </a:p>
        </p:txBody>
      </p:sp>
      <p:graphicFrame>
        <p:nvGraphicFramePr>
          <p:cNvPr id="112" name="Google Shape;112;p8"/>
          <p:cNvGraphicFramePr/>
          <p:nvPr/>
        </p:nvGraphicFramePr>
        <p:xfrm>
          <a:off x="451703" y="1559668"/>
          <a:ext cx="3000000" cy="3000000"/>
        </p:xfrm>
        <a:graphic>
          <a:graphicData uri="http://schemas.openxmlformats.org/drawingml/2006/table">
            <a:tbl>
              <a:tblPr bandRow="1" firstCol="1" firstRow="1">
                <a:noFill/>
                <a:tableStyleId>{EE6D0C3A-10AB-42F0-A9E3-4AA246B5D249}</a:tableStyleId>
              </a:tblPr>
              <a:tblGrid>
                <a:gridCol w="3051450"/>
                <a:gridCol w="3051450"/>
                <a:gridCol w="3052100"/>
              </a:tblGrid>
              <a:tr h="324125">
                <a:tc>
                  <a:txBody>
                    <a:bodyPr/>
                    <a:lstStyle/>
                    <a:p>
                      <a:pPr indent="0" lvl="0" marL="0" marR="0" rtl="0" algn="l">
                        <a:lnSpc>
                          <a:spcPct val="107000"/>
                        </a:lnSpc>
                        <a:spcBef>
                          <a:spcPts val="0"/>
                        </a:spcBef>
                        <a:spcAft>
                          <a:spcPts val="0"/>
                        </a:spcAft>
                        <a:buNone/>
                      </a:pPr>
                      <a:r>
                        <a:rPr lang="en-US" sz="1600" u="none" cap="none" strike="noStrike"/>
                        <a:t>TITLE AND AUTHOR</a:t>
                      </a:r>
                      <a:endParaRPr sz="1400" u="none" cap="none" strike="noStrike">
                        <a:latin typeface="Calibri"/>
                        <a:ea typeface="Calibri"/>
                        <a:cs typeface="Calibri"/>
                        <a:sym typeface="Calibri"/>
                      </a:endParaRPr>
                    </a:p>
                  </a:txBody>
                  <a:tcPr marT="0" marB="0" marR="67175" marL="67175"/>
                </a:tc>
                <a:tc>
                  <a:txBody>
                    <a:bodyPr/>
                    <a:lstStyle/>
                    <a:p>
                      <a:pPr indent="0" lvl="0" marL="0" marR="0" rtl="0" algn="l">
                        <a:lnSpc>
                          <a:spcPct val="107000"/>
                        </a:lnSpc>
                        <a:spcBef>
                          <a:spcPts val="0"/>
                        </a:spcBef>
                        <a:spcAft>
                          <a:spcPts val="0"/>
                        </a:spcAft>
                        <a:buNone/>
                      </a:pPr>
                      <a:r>
                        <a:rPr lang="en-US" sz="1600" u="none" cap="none" strike="noStrike"/>
                        <a:t>SUMMARY OF LITERATURE</a:t>
                      </a:r>
                      <a:endParaRPr sz="1400" u="none" cap="none" strike="noStrike">
                        <a:latin typeface="Calibri"/>
                        <a:ea typeface="Calibri"/>
                        <a:cs typeface="Calibri"/>
                        <a:sym typeface="Calibri"/>
                      </a:endParaRPr>
                    </a:p>
                  </a:txBody>
                  <a:tcPr marT="0" marB="0" marR="67175" marL="67175"/>
                </a:tc>
                <a:tc>
                  <a:txBody>
                    <a:bodyPr/>
                    <a:lstStyle/>
                    <a:p>
                      <a:pPr indent="0" lvl="0" marL="0" marR="0" rtl="0" algn="l">
                        <a:lnSpc>
                          <a:spcPct val="107000"/>
                        </a:lnSpc>
                        <a:spcBef>
                          <a:spcPts val="0"/>
                        </a:spcBef>
                        <a:spcAft>
                          <a:spcPts val="0"/>
                        </a:spcAft>
                        <a:buNone/>
                      </a:pPr>
                      <a:r>
                        <a:rPr lang="en-US" sz="1600" u="none" cap="none" strike="noStrike"/>
                        <a:t>REFERENCES</a:t>
                      </a:r>
                      <a:endParaRPr sz="1400" u="none" cap="none" strike="noStrike">
                        <a:latin typeface="Calibri"/>
                        <a:ea typeface="Calibri"/>
                        <a:cs typeface="Calibri"/>
                        <a:sym typeface="Calibri"/>
                      </a:endParaRPr>
                    </a:p>
                  </a:txBody>
                  <a:tcPr marT="0" marB="0" marR="67175" marL="67175"/>
                </a:tc>
              </a:tr>
              <a:tr h="4572100">
                <a:tc>
                  <a:txBody>
                    <a:bodyPr/>
                    <a:lstStyle/>
                    <a:p>
                      <a:pPr indent="0" lvl="0" marL="0" marR="0" rtl="0" algn="l">
                        <a:lnSpc>
                          <a:spcPct val="107000"/>
                        </a:lnSpc>
                        <a:spcBef>
                          <a:spcPts val="0"/>
                        </a:spcBef>
                        <a:spcAft>
                          <a:spcPts val="0"/>
                        </a:spcAft>
                        <a:buNone/>
                      </a:pPr>
                      <a:r>
                        <a:rPr lang="en-US" sz="1600" u="none" cap="none" strike="noStrike"/>
                        <a:t> </a:t>
                      </a:r>
                      <a:endParaRPr sz="1400" u="none" cap="none" strike="noStrike"/>
                    </a:p>
                    <a:p>
                      <a:pPr indent="0" lvl="0" marL="0" marR="0" rtl="0" algn="l">
                        <a:lnSpc>
                          <a:spcPct val="107000"/>
                        </a:lnSpc>
                        <a:spcBef>
                          <a:spcPts val="800"/>
                        </a:spcBef>
                        <a:spcAft>
                          <a:spcPts val="0"/>
                        </a:spcAft>
                        <a:buNone/>
                      </a:pPr>
                      <a:r>
                        <a:rPr lang="en-US" sz="1600" u="none" cap="none" strike="noStrike"/>
                        <a:t>Review of machine learning methods in soft robotics.</a:t>
                      </a:r>
                      <a:endParaRPr sz="1400" u="none" cap="none" strike="noStrike"/>
                    </a:p>
                    <a:p>
                      <a:pPr indent="0" lvl="0" marL="0" marR="0" rtl="0" algn="l">
                        <a:lnSpc>
                          <a:spcPct val="107000"/>
                        </a:lnSpc>
                        <a:spcBef>
                          <a:spcPts val="800"/>
                        </a:spcBef>
                        <a:spcAft>
                          <a:spcPts val="0"/>
                        </a:spcAft>
                        <a:buNone/>
                      </a:pPr>
                      <a:r>
                        <a:rPr lang="en-US" sz="1600" u="none" cap="none" strike="noStrike"/>
                        <a:t> </a:t>
                      </a:r>
                      <a:endParaRPr sz="1400" u="none" cap="none" strike="noStrike"/>
                    </a:p>
                    <a:p>
                      <a:pPr indent="0" lvl="0" marL="0" marR="0" rtl="0" algn="l">
                        <a:lnSpc>
                          <a:spcPct val="107000"/>
                        </a:lnSpc>
                        <a:spcBef>
                          <a:spcPts val="800"/>
                        </a:spcBef>
                        <a:spcAft>
                          <a:spcPts val="0"/>
                        </a:spcAft>
                        <a:buNone/>
                      </a:pPr>
                      <a:r>
                        <a:rPr lang="en-US" sz="1600" u="none" cap="none" strike="noStrike"/>
                        <a:t> </a:t>
                      </a:r>
                      <a:endParaRPr b="0" sz="1400" u="none" cap="none" strike="noStrike"/>
                    </a:p>
                    <a:p>
                      <a:pPr indent="0" lvl="0" marL="0" marR="0" rtl="0" algn="l">
                        <a:lnSpc>
                          <a:spcPct val="107000"/>
                        </a:lnSpc>
                        <a:spcBef>
                          <a:spcPts val="800"/>
                        </a:spcBef>
                        <a:spcAft>
                          <a:spcPts val="0"/>
                        </a:spcAft>
                        <a:buNone/>
                      </a:pPr>
                      <a:r>
                        <a:rPr b="0" lang="en-US" sz="1600" u="none" cap="none" strike="noStrike"/>
                        <a:t>Kim D, Kim S-H, Kim T, Kang BB, Lee M, Park W, et al. (2021) </a:t>
                      </a:r>
                      <a:endParaRPr b="0" sz="1400" u="none" cap="none" strike="noStrike"/>
                    </a:p>
                    <a:p>
                      <a:pPr indent="0" lvl="0" marL="0" marR="0" rtl="0" algn="l">
                        <a:lnSpc>
                          <a:spcPct val="107000"/>
                        </a:lnSpc>
                        <a:spcBef>
                          <a:spcPts val="800"/>
                        </a:spcBef>
                        <a:spcAft>
                          <a:spcPts val="0"/>
                        </a:spcAft>
                        <a:buNone/>
                      </a:pPr>
                      <a:r>
                        <a:rPr b="0" lang="en-US" sz="1600" u="none" cap="none" strike="noStrike"/>
                        <a:t> </a:t>
                      </a:r>
                      <a:endParaRPr b="0" sz="1400" u="none" cap="none" strike="noStrike"/>
                    </a:p>
                    <a:p>
                      <a:pPr indent="0" lvl="0" marL="0" marR="0" rtl="0" algn="l">
                        <a:lnSpc>
                          <a:spcPct val="107000"/>
                        </a:lnSpc>
                        <a:spcBef>
                          <a:spcPts val="800"/>
                        </a:spcBef>
                        <a:spcAft>
                          <a:spcPts val="0"/>
                        </a:spcAft>
                        <a:buNone/>
                      </a:pPr>
                      <a:r>
                        <a:rPr b="0" lang="en-US" sz="1600" u="none" cap="none" strike="noStrike"/>
                        <a:t>Published on February 18, 2021</a:t>
                      </a:r>
                      <a:endParaRPr b="0" sz="1400" u="none" cap="none" strike="noStrike">
                        <a:latin typeface="Calibri"/>
                        <a:ea typeface="Calibri"/>
                        <a:cs typeface="Calibri"/>
                        <a:sym typeface="Calibri"/>
                      </a:endParaRPr>
                    </a:p>
                  </a:txBody>
                  <a:tcPr marT="0" marB="0" marR="67175" marL="67175"/>
                </a:tc>
                <a:tc>
                  <a:txBody>
                    <a:bodyPr/>
                    <a:lstStyle/>
                    <a:p>
                      <a:pPr indent="0" lvl="0" marL="0" marR="0" rtl="0" algn="l">
                        <a:lnSpc>
                          <a:spcPct val="107000"/>
                        </a:lnSpc>
                        <a:spcBef>
                          <a:spcPts val="0"/>
                        </a:spcBef>
                        <a:spcAft>
                          <a:spcPts val="0"/>
                        </a:spcAft>
                        <a:buNone/>
                      </a:pPr>
                      <a:r>
                        <a:rPr lang="en-US" sz="1600" u="none" cap="none" strike="noStrike"/>
                        <a:t>Soft robots have been extensively researched due to their flexible, deformable, and adaptive characteristics. They have complex behavior due to non-linearity. This paper presents existing machine learning techniques in the soft robotic fields and categorizes the implementation of machine learning approaches in different soft robotic applications, which include soft sensors, soft actuators, and applications such as soft wearable robots.</a:t>
                      </a:r>
                      <a:endParaRPr sz="1400" u="none" cap="none" strike="noStrike"/>
                    </a:p>
                    <a:p>
                      <a:pPr indent="0" lvl="0" marL="0" marR="0" rtl="0" algn="l">
                        <a:lnSpc>
                          <a:spcPct val="107000"/>
                        </a:lnSpc>
                        <a:spcBef>
                          <a:spcPts val="800"/>
                        </a:spcBef>
                        <a:spcAft>
                          <a:spcPts val="0"/>
                        </a:spcAft>
                        <a:buNone/>
                      </a:pPr>
                      <a:r>
                        <a:rPr lang="en-US" sz="1600" u="none" cap="none" strike="noStrike"/>
                        <a:t> </a:t>
                      </a:r>
                      <a:endParaRPr sz="1400" u="none" cap="none" strike="noStrike">
                        <a:latin typeface="Calibri"/>
                        <a:ea typeface="Calibri"/>
                        <a:cs typeface="Calibri"/>
                        <a:sym typeface="Calibri"/>
                      </a:endParaRPr>
                    </a:p>
                  </a:txBody>
                  <a:tcPr marT="0" marB="0" marR="67175" marL="67175"/>
                </a:tc>
                <a:tc>
                  <a:txBody>
                    <a:bodyPr/>
                    <a:lstStyle/>
                    <a:p>
                      <a:pPr indent="-342900" lvl="0" marL="342900" marR="0" rtl="0" algn="l">
                        <a:lnSpc>
                          <a:spcPct val="107000"/>
                        </a:lnSpc>
                        <a:spcBef>
                          <a:spcPts val="0"/>
                        </a:spcBef>
                        <a:spcAft>
                          <a:spcPts val="0"/>
                        </a:spcAft>
                        <a:buClr>
                          <a:schemeClr val="dk1"/>
                        </a:buClr>
                        <a:buSzPts val="1600"/>
                        <a:buFont typeface="Overlock"/>
                        <a:buAutoNum type="arabicPeriod"/>
                      </a:pPr>
                      <a:r>
                        <a:rPr lang="en-US" sz="1600" u="none" cap="none" strike="noStrike"/>
                        <a:t>1.Rus D, Tolley MT. Design, fabrication and control of soft robots. </a:t>
                      </a:r>
                      <a:endParaRPr sz="1400" u="none" cap="none" strike="noStrike"/>
                    </a:p>
                    <a:p>
                      <a:pPr indent="-285750" lvl="1" marL="742950" marR="0" rtl="0" algn="l">
                        <a:lnSpc>
                          <a:spcPct val="107000"/>
                        </a:lnSpc>
                        <a:spcBef>
                          <a:spcPts val="800"/>
                        </a:spcBef>
                        <a:spcAft>
                          <a:spcPts val="0"/>
                        </a:spcAft>
                        <a:buClr>
                          <a:schemeClr val="dk1"/>
                        </a:buClr>
                        <a:buSzPts val="1000"/>
                        <a:buFont typeface="Courier New"/>
                        <a:buChar char="o"/>
                      </a:pPr>
                      <a:r>
                        <a:rPr lang="en-US" sz="1600" u="sng" cap="none" strike="noStrike">
                          <a:solidFill>
                            <a:schemeClr val="hlink"/>
                          </a:solidFill>
                          <a:hlinkClick r:id="rId3"/>
                        </a:rPr>
                        <a:t>PubMed/NCBI</a:t>
                      </a:r>
                      <a:endParaRPr sz="1400" u="none" cap="none" strike="noStrike"/>
                    </a:p>
                    <a:p>
                      <a:pPr indent="-285750" lvl="1" marL="742950" marR="0" rtl="0" algn="l">
                        <a:lnSpc>
                          <a:spcPct val="107000"/>
                        </a:lnSpc>
                        <a:spcBef>
                          <a:spcPts val="800"/>
                        </a:spcBef>
                        <a:spcAft>
                          <a:spcPts val="0"/>
                        </a:spcAft>
                        <a:buClr>
                          <a:schemeClr val="dk1"/>
                        </a:buClr>
                        <a:buSzPts val="1000"/>
                        <a:buFont typeface="Courier New"/>
                        <a:buChar char="o"/>
                      </a:pPr>
                      <a:r>
                        <a:rPr lang="en-US" sz="1600" u="sng" cap="none" strike="noStrike">
                          <a:solidFill>
                            <a:schemeClr val="hlink"/>
                          </a:solidFill>
                          <a:hlinkClick r:id="rId4"/>
                        </a:rPr>
                        <a:t>Google Scholar</a:t>
                      </a:r>
                      <a:endParaRPr sz="1400" u="none" cap="none" strike="noStrike"/>
                    </a:p>
                    <a:p>
                      <a:pPr indent="-342900" lvl="0" marL="342900" marR="0" rtl="0" algn="l">
                        <a:lnSpc>
                          <a:spcPct val="107000"/>
                        </a:lnSpc>
                        <a:spcBef>
                          <a:spcPts val="800"/>
                        </a:spcBef>
                        <a:spcAft>
                          <a:spcPts val="0"/>
                        </a:spcAft>
                        <a:buClr>
                          <a:schemeClr val="dk1"/>
                        </a:buClr>
                        <a:buSzPts val="1600"/>
                        <a:buFont typeface="Overlock"/>
                        <a:buAutoNum type="arabicPeriod"/>
                      </a:pPr>
                      <a:r>
                        <a:rPr lang="en-US" sz="1600" u="none" cap="none" strike="noStrike"/>
                        <a:t>2.Bao G, Fang H, Chen L, Wan Y, Xu F, Yang Q, et al. Soft robotics: </a:t>
                      </a:r>
                      <a:endParaRPr sz="1400" u="none" cap="none" strike="noStrike"/>
                    </a:p>
                    <a:p>
                      <a:pPr indent="-285750" lvl="1" marL="742950" marR="0" rtl="0" algn="l">
                        <a:lnSpc>
                          <a:spcPct val="107000"/>
                        </a:lnSpc>
                        <a:spcBef>
                          <a:spcPts val="800"/>
                        </a:spcBef>
                        <a:spcAft>
                          <a:spcPts val="0"/>
                        </a:spcAft>
                        <a:buClr>
                          <a:schemeClr val="dk1"/>
                        </a:buClr>
                        <a:buSzPts val="1000"/>
                        <a:buFont typeface="Courier New"/>
                        <a:buChar char="o"/>
                      </a:pPr>
                      <a:r>
                        <a:rPr lang="en-US" sz="1600" u="sng" cap="none" strike="noStrike">
                          <a:solidFill>
                            <a:schemeClr val="hlink"/>
                          </a:solidFill>
                          <a:hlinkClick r:id="rId5"/>
                        </a:rPr>
                        <a:t>Google Scholar</a:t>
                      </a:r>
                      <a:endParaRPr sz="1400" u="none" cap="none" strike="noStrike"/>
                    </a:p>
                    <a:p>
                      <a:pPr indent="0" lvl="0" marL="914400" marR="0" rtl="0" algn="l">
                        <a:lnSpc>
                          <a:spcPct val="107000"/>
                        </a:lnSpc>
                        <a:spcBef>
                          <a:spcPts val="800"/>
                        </a:spcBef>
                        <a:spcAft>
                          <a:spcPts val="0"/>
                        </a:spcAft>
                        <a:buNone/>
                      </a:pPr>
                      <a:r>
                        <a:rPr lang="en-US" sz="1600" u="none" cap="none" strike="noStrike"/>
                        <a:t> </a:t>
                      </a:r>
                      <a:endParaRPr sz="1400" u="none" cap="none" strike="noStrike"/>
                    </a:p>
                    <a:p>
                      <a:pPr indent="0" lvl="0" marL="0" marR="0" rtl="0" algn="l">
                        <a:lnSpc>
                          <a:spcPct val="107000"/>
                        </a:lnSpc>
                        <a:spcBef>
                          <a:spcPts val="800"/>
                        </a:spcBef>
                        <a:spcAft>
                          <a:spcPts val="0"/>
                        </a:spcAft>
                        <a:buNone/>
                      </a:pPr>
                      <a:r>
                        <a:rPr lang="en-US" sz="1600" u="none" cap="none" strike="noStrike"/>
                        <a:t> </a:t>
                      </a:r>
                      <a:endParaRPr sz="1400" u="none" cap="none" strike="noStrike">
                        <a:latin typeface="Calibri"/>
                        <a:ea typeface="Calibri"/>
                        <a:cs typeface="Calibri"/>
                        <a:sym typeface="Calibri"/>
                      </a:endParaRPr>
                    </a:p>
                  </a:txBody>
                  <a:tcPr marT="0" marB="0" marR="67175" marL="6717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aphicFrame>
        <p:nvGraphicFramePr>
          <p:cNvPr id="117" name="Google Shape;117;p9"/>
          <p:cNvGraphicFramePr/>
          <p:nvPr/>
        </p:nvGraphicFramePr>
        <p:xfrm>
          <a:off x="185546" y="1189822"/>
          <a:ext cx="3000000" cy="3000000"/>
        </p:xfrm>
        <a:graphic>
          <a:graphicData uri="http://schemas.openxmlformats.org/drawingml/2006/table">
            <a:tbl>
              <a:tblPr bandRow="1" firstCol="1" firstRow="1">
                <a:noFill/>
                <a:tableStyleId>{BB701CEF-1C3B-4401-B676-8850200B9DA6}</a:tableStyleId>
              </a:tblPr>
              <a:tblGrid>
                <a:gridCol w="3228875"/>
                <a:gridCol w="3228875"/>
                <a:gridCol w="3229575"/>
              </a:tblGrid>
              <a:tr h="4968600">
                <a:tc>
                  <a:txBody>
                    <a:bodyPr/>
                    <a:lstStyle/>
                    <a:p>
                      <a:pPr indent="0" lvl="0" marL="0" marR="0" rtl="0" algn="l">
                        <a:lnSpc>
                          <a:spcPct val="107000"/>
                        </a:lnSpc>
                        <a:spcBef>
                          <a:spcPts val="0"/>
                        </a:spcBef>
                        <a:spcAft>
                          <a:spcPts val="0"/>
                        </a:spcAft>
                        <a:buNone/>
                      </a:pPr>
                      <a:r>
                        <a:t/>
                      </a:r>
                      <a:endParaRPr b="1" sz="1600" u="none" cap="none" strike="noStrike"/>
                    </a:p>
                    <a:p>
                      <a:pPr indent="0" lvl="0" marL="0" marR="0" rtl="0" algn="l">
                        <a:lnSpc>
                          <a:spcPct val="107000"/>
                        </a:lnSpc>
                        <a:spcBef>
                          <a:spcPts val="800"/>
                        </a:spcBef>
                        <a:spcAft>
                          <a:spcPts val="0"/>
                        </a:spcAft>
                        <a:buNone/>
                      </a:pPr>
                      <a:r>
                        <a:rPr b="1" lang="en-US" sz="1600" u="none" cap="none" strike="noStrike"/>
                        <a:t>A review of robot learning for manipulation: challenges, representations, and algorithms</a:t>
                      </a:r>
                      <a:endParaRPr b="1" sz="1400" u="none" cap="none" strike="noStrike"/>
                    </a:p>
                    <a:p>
                      <a:pPr indent="0" lvl="0" marL="0" marR="0" rtl="0" algn="l">
                        <a:lnSpc>
                          <a:spcPct val="107000"/>
                        </a:lnSpc>
                        <a:spcBef>
                          <a:spcPts val="800"/>
                        </a:spcBef>
                        <a:spcAft>
                          <a:spcPts val="0"/>
                        </a:spcAft>
                        <a:buNone/>
                      </a:pPr>
                      <a:r>
                        <a:t/>
                      </a:r>
                      <a:endParaRPr b="0" sz="1400" u="none" cap="none" strike="noStrike"/>
                    </a:p>
                    <a:p>
                      <a:pPr indent="0" lvl="0" marL="0" marR="0" rtl="0" algn="l">
                        <a:lnSpc>
                          <a:spcPct val="107000"/>
                        </a:lnSpc>
                        <a:spcBef>
                          <a:spcPts val="800"/>
                        </a:spcBef>
                        <a:spcAft>
                          <a:spcPts val="0"/>
                        </a:spcAft>
                        <a:buNone/>
                      </a:pPr>
                      <a:r>
                        <a:rPr b="0" lang="en-US" sz="1600" u="none" cap="none" strike="noStrike"/>
                        <a:t>Oliver Kroemer, Scott Niekum, George Konidaris</a:t>
                      </a:r>
                      <a:endParaRPr b="0" sz="1400" u="none" cap="none" strike="noStrike"/>
                    </a:p>
                    <a:p>
                      <a:pPr indent="0" lvl="0" marL="0" marR="0" rtl="0" algn="l">
                        <a:lnSpc>
                          <a:spcPct val="107000"/>
                        </a:lnSpc>
                        <a:spcBef>
                          <a:spcPts val="800"/>
                        </a:spcBef>
                        <a:spcAft>
                          <a:spcPts val="0"/>
                        </a:spcAft>
                        <a:buNone/>
                      </a:pPr>
                      <a:r>
                        <a:rPr b="0" lang="en-US" sz="1600" u="none" cap="none" strike="noStrike"/>
                        <a:t> </a:t>
                      </a:r>
                      <a:endParaRPr b="0" sz="1400" u="none" cap="none" strike="noStrike"/>
                    </a:p>
                    <a:p>
                      <a:pPr indent="0" lvl="0" marL="0" marR="0" rtl="0" algn="l">
                        <a:lnSpc>
                          <a:spcPct val="107000"/>
                        </a:lnSpc>
                        <a:spcBef>
                          <a:spcPts val="800"/>
                        </a:spcBef>
                        <a:spcAft>
                          <a:spcPts val="0"/>
                        </a:spcAft>
                        <a:buNone/>
                      </a:pPr>
                      <a:r>
                        <a:rPr b="0" lang="en-US" sz="1600" u="none" cap="none" strike="noStrike"/>
                        <a:t>Published on 01 January 2021</a:t>
                      </a:r>
                      <a:endParaRPr b="0" sz="1400" u="none" cap="none" strike="noStrike">
                        <a:latin typeface="Calibri"/>
                        <a:ea typeface="Calibri"/>
                        <a:cs typeface="Calibri"/>
                        <a:sym typeface="Calibri"/>
                      </a:endParaRPr>
                    </a:p>
                  </a:txBody>
                  <a:tcPr marT="0" marB="0" marR="67175" marL="67175"/>
                </a:tc>
                <a:tc>
                  <a:txBody>
                    <a:bodyPr/>
                    <a:lstStyle/>
                    <a:p>
                      <a:pPr indent="0" lvl="0" marL="0" marR="0" rtl="0" algn="l">
                        <a:lnSpc>
                          <a:spcPct val="107000"/>
                        </a:lnSpc>
                        <a:spcBef>
                          <a:spcPts val="0"/>
                        </a:spcBef>
                        <a:spcAft>
                          <a:spcPts val="0"/>
                        </a:spcAft>
                        <a:buNone/>
                      </a:pPr>
                      <a:r>
                        <a:rPr b="0" lang="en-US" sz="1600" u="none" cap="none" strike="noStrike"/>
                        <a:t>          </a:t>
                      </a:r>
                      <a:endParaRPr/>
                    </a:p>
                    <a:p>
                      <a:pPr indent="0" lvl="0" marL="0" marR="0" rtl="0" algn="l">
                        <a:lnSpc>
                          <a:spcPct val="107000"/>
                        </a:lnSpc>
                        <a:spcBef>
                          <a:spcPts val="800"/>
                        </a:spcBef>
                        <a:spcAft>
                          <a:spcPts val="0"/>
                        </a:spcAft>
                        <a:buNone/>
                      </a:pPr>
                      <a:r>
                        <a:rPr b="0" lang="en-US" sz="1600" u="none" cap="none" strike="noStrike"/>
                        <a:t>          A key challenge in intelligent robotics is creating robots that are capable of directly interacting with the world around them to achieve their goals. The last decade has seen substantial growth in research on the problem of robot manipulation, which aims to exploit the increasing availability of affordable robot arms and grippers to create robots capable of directly interacting with the world to achieve their goals. Learning will be central to such autonomous systems, as the real world contains too much variation for a robot to expect to have an accurate model of its. </a:t>
                      </a:r>
                      <a:endParaRPr b="0" sz="1400" u="none" cap="none" strike="noStrike"/>
                    </a:p>
                    <a:p>
                      <a:pPr indent="0" lvl="0" marL="0" marR="0" rtl="0" algn="l">
                        <a:lnSpc>
                          <a:spcPct val="107000"/>
                        </a:lnSpc>
                        <a:spcBef>
                          <a:spcPts val="800"/>
                        </a:spcBef>
                        <a:spcAft>
                          <a:spcPts val="0"/>
                        </a:spcAft>
                        <a:buNone/>
                      </a:pPr>
                      <a:r>
                        <a:rPr b="0" lang="en-US" sz="1600" u="none" cap="none" strike="noStrike"/>
                        <a:t> </a:t>
                      </a:r>
                      <a:endParaRPr b="0" sz="1400" u="none" cap="none" strike="noStrike">
                        <a:latin typeface="Calibri"/>
                        <a:ea typeface="Calibri"/>
                        <a:cs typeface="Calibri"/>
                        <a:sym typeface="Calibri"/>
                      </a:endParaRPr>
                    </a:p>
                  </a:txBody>
                  <a:tcPr marT="0" marB="0" marR="67175" marL="67175"/>
                </a:tc>
                <a:tc>
                  <a:txBody>
                    <a:bodyPr/>
                    <a:lstStyle/>
                    <a:p>
                      <a:pPr indent="-241300" lvl="0" marL="342900" marR="0" rtl="0" algn="l">
                        <a:lnSpc>
                          <a:spcPct val="107000"/>
                        </a:lnSpc>
                        <a:spcBef>
                          <a:spcPts val="0"/>
                        </a:spcBef>
                        <a:spcAft>
                          <a:spcPts val="0"/>
                        </a:spcAft>
                        <a:buClr>
                          <a:schemeClr val="dk1"/>
                        </a:buClr>
                        <a:buSzPts val="1600"/>
                        <a:buFont typeface="Overlock"/>
                        <a:buNone/>
                      </a:pPr>
                      <a:r>
                        <a:t/>
                      </a:r>
                      <a:endParaRPr b="0" sz="1600" u="none" cap="none" strike="noStrike"/>
                    </a:p>
                    <a:p>
                      <a:pPr indent="-342900" lvl="0" marL="342900" marR="0" rtl="0" algn="l">
                        <a:lnSpc>
                          <a:spcPct val="107000"/>
                        </a:lnSpc>
                        <a:spcBef>
                          <a:spcPts val="800"/>
                        </a:spcBef>
                        <a:spcAft>
                          <a:spcPts val="0"/>
                        </a:spcAft>
                        <a:buClr>
                          <a:schemeClr val="dk1"/>
                        </a:buClr>
                        <a:buSzPts val="1600"/>
                        <a:buFont typeface="Overlock"/>
                        <a:buAutoNum type="arabicPeriod"/>
                      </a:pPr>
                      <a:r>
                        <a:rPr b="0" lang="en-US" sz="1600" u="none" cap="none" strike="noStrike"/>
                        <a:t>Ben Abbatematteo, Stefanie Tellex, and George Konidaris. Learning to generalize kinematic models to novel objects. </a:t>
                      </a:r>
                      <a:endParaRPr b="0" sz="1400" u="none" cap="none" strike="noStrike"/>
                    </a:p>
                    <a:p>
                      <a:pPr indent="-342900" lvl="0" marL="342900" marR="0" rtl="0" algn="l">
                        <a:lnSpc>
                          <a:spcPct val="107000"/>
                        </a:lnSpc>
                        <a:spcBef>
                          <a:spcPts val="800"/>
                        </a:spcBef>
                        <a:spcAft>
                          <a:spcPts val="0"/>
                        </a:spcAft>
                        <a:buClr>
                          <a:schemeClr val="dk1"/>
                        </a:buClr>
                        <a:buSzPts val="1600"/>
                        <a:buFont typeface="Overlock"/>
                        <a:buAutoNum type="arabicPeriod"/>
                      </a:pPr>
                      <a:r>
                        <a:rPr b="0" lang="en-US" sz="1600" u="none" cap="none" strike="noStrike"/>
                        <a:t>Pieter Abbeel and Andrew Y Ng. Apprenticeship learning via inverse reinforcement learning. In Proceedings of the 21st International Conference on Machine learning</a:t>
                      </a:r>
                      <a:endParaRPr b="0" sz="1400" u="none" cap="none" strike="noStrike">
                        <a:latin typeface="Calibri"/>
                        <a:ea typeface="Calibri"/>
                        <a:cs typeface="Calibri"/>
                        <a:sym typeface="Calibri"/>
                      </a:endParaRPr>
                    </a:p>
                  </a:txBody>
                  <a:tcPr marT="0" marB="0" marR="67175" marL="6717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graphicFrame>
        <p:nvGraphicFramePr>
          <p:cNvPr id="122" name="Google Shape;122;p10"/>
          <p:cNvGraphicFramePr/>
          <p:nvPr/>
        </p:nvGraphicFramePr>
        <p:xfrm>
          <a:off x="581981" y="1516784"/>
          <a:ext cx="3000000" cy="3000000"/>
        </p:xfrm>
        <a:graphic>
          <a:graphicData uri="http://schemas.openxmlformats.org/drawingml/2006/table">
            <a:tbl>
              <a:tblPr bandRow="1" firstCol="1" firstRow="1">
                <a:noFill/>
                <a:tableStyleId>{BB701CEF-1C3B-4401-B676-8850200B9DA6}</a:tableStyleId>
              </a:tblPr>
              <a:tblGrid>
                <a:gridCol w="3033725"/>
                <a:gridCol w="3033725"/>
                <a:gridCol w="3034375"/>
              </a:tblGrid>
              <a:tr h="4421300">
                <a:tc>
                  <a:txBody>
                    <a:bodyPr/>
                    <a:lstStyle/>
                    <a:p>
                      <a:pPr indent="0" lvl="0" marL="0" marR="0" rtl="0" algn="l">
                        <a:lnSpc>
                          <a:spcPct val="107000"/>
                        </a:lnSpc>
                        <a:spcBef>
                          <a:spcPts val="0"/>
                        </a:spcBef>
                        <a:spcAft>
                          <a:spcPts val="0"/>
                        </a:spcAft>
                        <a:buNone/>
                      </a:pPr>
                      <a:r>
                        <a:t/>
                      </a:r>
                      <a:endParaRPr sz="1600" u="none" cap="none" strike="noStrike"/>
                    </a:p>
                    <a:p>
                      <a:pPr indent="0" lvl="0" marL="0" marR="0" rtl="0" algn="l">
                        <a:lnSpc>
                          <a:spcPct val="107000"/>
                        </a:lnSpc>
                        <a:spcBef>
                          <a:spcPts val="800"/>
                        </a:spcBef>
                        <a:spcAft>
                          <a:spcPts val="0"/>
                        </a:spcAft>
                        <a:buNone/>
                      </a:pPr>
                      <a:r>
                        <a:rPr lang="en-US" sz="1600" u="none" cap="none" strike="noStrike"/>
                        <a:t>A Survey of Robot Learning Strategies for Human-Robot Collaboration in Industrial Settings</a:t>
                      </a:r>
                      <a:endParaRPr sz="1400" u="none" cap="none" strike="noStrike"/>
                    </a:p>
                    <a:p>
                      <a:pPr indent="0" lvl="0" marL="0" marR="0" rtl="0" algn="l">
                        <a:lnSpc>
                          <a:spcPct val="107000"/>
                        </a:lnSpc>
                        <a:spcBef>
                          <a:spcPts val="800"/>
                        </a:spcBef>
                        <a:spcAft>
                          <a:spcPts val="0"/>
                        </a:spcAft>
                        <a:buNone/>
                      </a:pPr>
                      <a:r>
                        <a:rPr lang="en-US" sz="1600" u="none" cap="none" strike="noStrike"/>
                        <a:t> </a:t>
                      </a:r>
                      <a:endParaRPr sz="1400" u="none" cap="none" strike="noStrike"/>
                    </a:p>
                    <a:p>
                      <a:pPr indent="0" lvl="0" marL="0" marR="0" rtl="0" algn="l">
                        <a:lnSpc>
                          <a:spcPct val="107000"/>
                        </a:lnSpc>
                        <a:spcBef>
                          <a:spcPts val="800"/>
                        </a:spcBef>
                        <a:spcAft>
                          <a:spcPts val="0"/>
                        </a:spcAft>
                        <a:buNone/>
                      </a:pPr>
                      <a:r>
                        <a:rPr b="0" lang="en-US" sz="1600" u="none" cap="none" strike="noStrike"/>
                        <a:t>Debasmita Mukherjee, Kashish Gupta, Li Hsin Chang, Homayoun Najjaran</a:t>
                      </a:r>
                      <a:endParaRPr b="0" sz="1400" u="none" cap="none" strike="noStrike"/>
                    </a:p>
                    <a:p>
                      <a:pPr indent="0" lvl="0" marL="0" marR="0" rtl="0" algn="l">
                        <a:lnSpc>
                          <a:spcPct val="107000"/>
                        </a:lnSpc>
                        <a:spcBef>
                          <a:spcPts val="800"/>
                        </a:spcBef>
                        <a:spcAft>
                          <a:spcPts val="0"/>
                        </a:spcAft>
                        <a:buNone/>
                      </a:pPr>
                      <a:r>
                        <a:rPr b="0" lang="en-US" sz="1600" u="none" cap="none" strike="noStrike"/>
                        <a:t> </a:t>
                      </a:r>
                      <a:endParaRPr b="0" sz="1400" u="none" cap="none" strike="noStrike"/>
                    </a:p>
                    <a:p>
                      <a:pPr indent="0" lvl="0" marL="0" marR="0" rtl="0" algn="l">
                        <a:lnSpc>
                          <a:spcPct val="107000"/>
                        </a:lnSpc>
                        <a:spcBef>
                          <a:spcPts val="800"/>
                        </a:spcBef>
                        <a:spcAft>
                          <a:spcPts val="0"/>
                        </a:spcAft>
                        <a:buNone/>
                      </a:pPr>
                      <a:r>
                        <a:rPr b="0" lang="en-US" sz="1600" u="none" cap="none" strike="noStrike"/>
                        <a:t>Published on February 2022</a:t>
                      </a:r>
                      <a:endParaRPr b="0" sz="1400" u="none" cap="none" strike="noStrike">
                        <a:latin typeface="Calibri"/>
                        <a:ea typeface="Calibri"/>
                        <a:cs typeface="Calibri"/>
                        <a:sym typeface="Calibri"/>
                      </a:endParaRPr>
                    </a:p>
                  </a:txBody>
                  <a:tcPr marT="0" marB="0" marR="67175" marL="67175"/>
                </a:tc>
                <a:tc>
                  <a:txBody>
                    <a:bodyPr/>
                    <a:lstStyle/>
                    <a:p>
                      <a:pPr indent="0" lvl="0" marL="0" marR="0" rtl="0" algn="l">
                        <a:lnSpc>
                          <a:spcPct val="107000"/>
                        </a:lnSpc>
                        <a:spcBef>
                          <a:spcPts val="0"/>
                        </a:spcBef>
                        <a:spcAft>
                          <a:spcPts val="0"/>
                        </a:spcAft>
                        <a:buNone/>
                      </a:pPr>
                      <a:r>
                        <a:t/>
                      </a:r>
                      <a:endParaRPr b="0" sz="1600" u="none" cap="none" strike="noStrike"/>
                    </a:p>
                    <a:p>
                      <a:pPr indent="0" lvl="0" marL="0" marR="0" rtl="0" algn="l">
                        <a:lnSpc>
                          <a:spcPct val="107000"/>
                        </a:lnSpc>
                        <a:spcBef>
                          <a:spcPts val="800"/>
                        </a:spcBef>
                        <a:spcAft>
                          <a:spcPts val="0"/>
                        </a:spcAft>
                        <a:buNone/>
                      </a:pPr>
                      <a:r>
                        <a:rPr b="0" lang="en-US" sz="1600" u="none" cap="none" strike="noStrike"/>
                        <a:t>The levels of human-robot interaction and various aspects of safety, human motion intention prediction, learning by demonstration within the preview of human-robot collaboration (HRC) and realised through recent advances in ML have been explored. </a:t>
                      </a:r>
                      <a:endParaRPr b="0" sz="1400" u="none" cap="none" strike="noStrike"/>
                    </a:p>
                    <a:p>
                      <a:pPr indent="0" lvl="0" marL="0" marR="0" rtl="0" algn="l">
                        <a:lnSpc>
                          <a:spcPct val="107000"/>
                        </a:lnSpc>
                        <a:spcBef>
                          <a:spcPts val="800"/>
                        </a:spcBef>
                        <a:spcAft>
                          <a:spcPts val="0"/>
                        </a:spcAft>
                        <a:buNone/>
                      </a:pPr>
                      <a:r>
                        <a:rPr b="0" lang="en-US" sz="1600" u="none" cap="none" strike="noStrike"/>
                        <a:t> </a:t>
                      </a:r>
                      <a:endParaRPr b="0" sz="1400" u="none" cap="none" strike="noStrike">
                        <a:latin typeface="Calibri"/>
                        <a:ea typeface="Calibri"/>
                        <a:cs typeface="Calibri"/>
                        <a:sym typeface="Calibri"/>
                      </a:endParaRPr>
                    </a:p>
                  </a:txBody>
                  <a:tcPr marT="0" marB="0" marR="67175" marL="67175"/>
                </a:tc>
                <a:tc>
                  <a:txBody>
                    <a:bodyPr/>
                    <a:lstStyle/>
                    <a:p>
                      <a:pPr indent="-279400" lvl="0" marL="342900" marR="0" rtl="0" algn="l">
                        <a:lnSpc>
                          <a:spcPct val="107000"/>
                        </a:lnSpc>
                        <a:spcBef>
                          <a:spcPts val="0"/>
                        </a:spcBef>
                        <a:spcAft>
                          <a:spcPts val="0"/>
                        </a:spcAft>
                        <a:buClr>
                          <a:schemeClr val="dk1"/>
                        </a:buClr>
                        <a:buSzPts val="1000"/>
                        <a:buFont typeface="Noto Sans Symbols"/>
                        <a:buNone/>
                      </a:pPr>
                      <a:r>
                        <a:t/>
                      </a:r>
                      <a:endParaRPr b="0" sz="1600" u="none" cap="none" strike="noStrike"/>
                    </a:p>
                    <a:p>
                      <a:pPr indent="-342900" lvl="0" marL="342900" marR="0" rtl="0" algn="l">
                        <a:lnSpc>
                          <a:spcPct val="107000"/>
                        </a:lnSpc>
                        <a:spcBef>
                          <a:spcPts val="800"/>
                        </a:spcBef>
                        <a:spcAft>
                          <a:spcPts val="0"/>
                        </a:spcAft>
                        <a:buClr>
                          <a:schemeClr val="dk1"/>
                        </a:buClr>
                        <a:buSzPts val="1000"/>
                        <a:buFont typeface="Noto Sans Symbols"/>
                        <a:buChar char="∙"/>
                      </a:pPr>
                      <a:r>
                        <a:rPr b="0" lang="en-US" sz="1600" u="none" cap="none" strike="noStrike"/>
                        <a:t>M. Fechter et al.</a:t>
                      </a:r>
                      <a:endParaRPr b="0" sz="1400" u="none" cap="none" strike="noStrike"/>
                    </a:p>
                    <a:p>
                      <a:pPr indent="0" lvl="0" marL="0" marR="0" rtl="0" algn="l">
                        <a:lnSpc>
                          <a:spcPct val="107000"/>
                        </a:lnSpc>
                        <a:spcBef>
                          <a:spcPts val="800"/>
                        </a:spcBef>
                        <a:spcAft>
                          <a:spcPts val="0"/>
                        </a:spcAft>
                        <a:buNone/>
                      </a:pPr>
                      <a:r>
                        <a:rPr b="0" lang="en-US" sz="1600" u="sng" cap="none" strike="noStrike">
                          <a:solidFill>
                            <a:schemeClr val="hlink"/>
                          </a:solidFill>
                          <a:hlinkClick r:id="rId3"/>
                        </a:rPr>
                        <a:t>Axiomatic design approach for human-robot collaboration in flexibly linked assembly layouts</a:t>
                      </a:r>
                      <a:r>
                        <a:rPr b="0" lang="en-US" sz="1600" u="none" cap="none" strike="noStrike"/>
                        <a:t>Procedia CIRP(2016)</a:t>
                      </a:r>
                      <a:endParaRPr b="0" sz="1400" u="none" cap="none" strike="noStrike"/>
                    </a:p>
                    <a:p>
                      <a:pPr indent="-342900" lvl="0" marL="342900" marR="0" rtl="0" algn="l">
                        <a:lnSpc>
                          <a:spcPct val="107000"/>
                        </a:lnSpc>
                        <a:spcBef>
                          <a:spcPts val="800"/>
                        </a:spcBef>
                        <a:spcAft>
                          <a:spcPts val="0"/>
                        </a:spcAft>
                        <a:buClr>
                          <a:schemeClr val="dk1"/>
                        </a:buClr>
                        <a:buSzPts val="1000"/>
                        <a:buFont typeface="Noto Sans Symbols"/>
                        <a:buChar char="∙"/>
                      </a:pPr>
                      <a:r>
                        <a:rPr b="0" lang="en-US" sz="1600" u="none" cap="none" strike="noStrike"/>
                        <a:t>G. Michalos et al.</a:t>
                      </a:r>
                      <a:endParaRPr b="0" sz="1400" u="none" cap="none" strike="noStrike"/>
                    </a:p>
                    <a:p>
                      <a:pPr indent="0" lvl="0" marL="0" marR="0" rtl="0" algn="l">
                        <a:lnSpc>
                          <a:spcPct val="107000"/>
                        </a:lnSpc>
                        <a:spcBef>
                          <a:spcPts val="800"/>
                        </a:spcBef>
                        <a:spcAft>
                          <a:spcPts val="0"/>
                        </a:spcAft>
                        <a:buNone/>
                      </a:pPr>
                      <a:r>
                        <a:rPr b="0" lang="en-US" sz="1600" u="sng" cap="none" strike="noStrike">
                          <a:solidFill>
                            <a:schemeClr val="hlink"/>
                          </a:solidFill>
                          <a:hlinkClick r:id="rId4"/>
                        </a:rPr>
                        <a:t>Automotive assembly technologies review: challenges and outlook for a flexible and adaptive approach</a:t>
                      </a:r>
                      <a:endParaRPr b="0" sz="1400" u="none" cap="none" strike="noStrike"/>
                    </a:p>
                    <a:p>
                      <a:pPr indent="0" lvl="0" marL="0" marR="0" rtl="0" algn="l">
                        <a:lnSpc>
                          <a:spcPct val="107000"/>
                        </a:lnSpc>
                        <a:spcBef>
                          <a:spcPts val="800"/>
                        </a:spcBef>
                        <a:spcAft>
                          <a:spcPts val="0"/>
                        </a:spcAft>
                        <a:buNone/>
                      </a:pPr>
                      <a:r>
                        <a:rPr b="0" lang="en-US" sz="1600" u="none" cap="none" strike="noStrike"/>
                        <a:t>CIRP J. Manuf. Sci. Technol.</a:t>
                      </a:r>
                      <a:endParaRPr b="0" sz="1400" u="none" cap="none" strike="noStrike"/>
                    </a:p>
                    <a:p>
                      <a:pPr indent="0" lvl="0" marL="0" marR="0" rtl="0" algn="l">
                        <a:lnSpc>
                          <a:spcPct val="107000"/>
                        </a:lnSpc>
                        <a:spcBef>
                          <a:spcPts val="800"/>
                        </a:spcBef>
                        <a:spcAft>
                          <a:spcPts val="0"/>
                        </a:spcAft>
                        <a:buNone/>
                      </a:pPr>
                      <a:r>
                        <a:rPr b="0" lang="en-US" sz="1600" u="none" cap="none" strike="noStrike"/>
                        <a:t>(2010)</a:t>
                      </a:r>
                      <a:endParaRPr b="0" sz="1400" u="none" cap="none" strike="noStrike"/>
                    </a:p>
                    <a:p>
                      <a:pPr indent="0" lvl="0" marL="0" marR="0" rtl="0" algn="l">
                        <a:lnSpc>
                          <a:spcPct val="107000"/>
                        </a:lnSpc>
                        <a:spcBef>
                          <a:spcPts val="800"/>
                        </a:spcBef>
                        <a:spcAft>
                          <a:spcPts val="0"/>
                        </a:spcAft>
                        <a:buNone/>
                      </a:pPr>
                      <a:r>
                        <a:rPr b="0" lang="en-US" sz="1600" u="none" cap="none" strike="noStrike"/>
                        <a:t> </a:t>
                      </a:r>
                      <a:endParaRPr b="0" sz="1400" u="none" cap="none" strike="noStrike">
                        <a:latin typeface="Calibri"/>
                        <a:ea typeface="Calibri"/>
                        <a:cs typeface="Calibri"/>
                        <a:sym typeface="Calibri"/>
                      </a:endParaRPr>
                    </a:p>
                  </a:txBody>
                  <a:tcPr marT="0" marB="0" marR="67175" marL="6717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1"/>
          <p:cNvSpPr txBox="1"/>
          <p:nvPr>
            <p:ph idx="1" type="body"/>
          </p:nvPr>
        </p:nvSpPr>
        <p:spPr>
          <a:xfrm>
            <a:off x="311670" y="1646522"/>
            <a:ext cx="9435060" cy="53270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b="1" i="1">
              <a:latin typeface="Times New Roman"/>
              <a:ea typeface="Times New Roman"/>
              <a:cs typeface="Times New Roman"/>
              <a:sym typeface="Times New Roman"/>
            </a:endParaRPr>
          </a:p>
          <a:p>
            <a:pPr indent="0" lvl="0" marL="0" rtl="0" algn="l">
              <a:lnSpc>
                <a:spcPct val="90000"/>
              </a:lnSpc>
              <a:spcBef>
                <a:spcPts val="825"/>
              </a:spcBef>
              <a:spcAft>
                <a:spcPts val="0"/>
              </a:spcAft>
              <a:buClr>
                <a:schemeClr val="dk1"/>
              </a:buClr>
              <a:buSzPts val="2400"/>
              <a:buNone/>
            </a:pPr>
            <a:r>
              <a:rPr b="1" i="1" lang="en-US">
                <a:latin typeface="Times New Roman"/>
                <a:ea typeface="Times New Roman"/>
                <a:cs typeface="Times New Roman"/>
                <a:sym typeface="Times New Roman"/>
              </a:rPr>
              <a:t>Sensor Used:</a:t>
            </a:r>
            <a:endParaRPr/>
          </a:p>
          <a:p>
            <a:pPr indent="0" lvl="0" marL="0" rtl="0" algn="l">
              <a:lnSpc>
                <a:spcPct val="90000"/>
              </a:lnSpc>
              <a:spcBef>
                <a:spcPts val="825"/>
              </a:spcBef>
              <a:spcAft>
                <a:spcPts val="0"/>
              </a:spcAft>
              <a:buClr>
                <a:schemeClr val="dk1"/>
              </a:buClr>
              <a:buSzPts val="2400"/>
              <a:buNone/>
            </a:pPr>
            <a:r>
              <a:t/>
            </a:r>
            <a:endParaRPr b="1" i="1">
              <a:latin typeface="Times New Roman"/>
              <a:ea typeface="Times New Roman"/>
              <a:cs typeface="Times New Roman"/>
              <a:sym typeface="Times New Roman"/>
            </a:endParaRPr>
          </a:p>
          <a:p>
            <a:pPr indent="-342900" lvl="0" marL="342900" rtl="0" algn="l">
              <a:lnSpc>
                <a:spcPct val="90000"/>
              </a:lnSpc>
              <a:spcBef>
                <a:spcPts val="825"/>
              </a:spcBef>
              <a:spcAft>
                <a:spcPts val="0"/>
              </a:spcAft>
              <a:buClr>
                <a:schemeClr val="accent2"/>
              </a:buClr>
              <a:buSzPts val="2400"/>
              <a:buFont typeface="Arial"/>
              <a:buChar char="•"/>
            </a:pPr>
            <a:r>
              <a:rPr b="1" lang="en-US">
                <a:solidFill>
                  <a:schemeClr val="accent2"/>
                </a:solidFill>
                <a:latin typeface="Times New Roman"/>
                <a:ea typeface="Times New Roman"/>
                <a:cs typeface="Times New Roman"/>
                <a:sym typeface="Times New Roman"/>
              </a:rPr>
              <a:t>Camera: </a:t>
            </a:r>
            <a:r>
              <a:rPr lang="en-US">
                <a:latin typeface="Times New Roman"/>
                <a:ea typeface="Times New Roman"/>
                <a:cs typeface="Times New Roman"/>
                <a:sym typeface="Times New Roman"/>
              </a:rPr>
              <a:t>For visual recognition and object detection.</a:t>
            </a:r>
            <a:endParaRPr/>
          </a:p>
          <a:p>
            <a:pPr indent="-342900" lvl="0" marL="342900" rtl="0" algn="l">
              <a:lnSpc>
                <a:spcPct val="90000"/>
              </a:lnSpc>
              <a:spcBef>
                <a:spcPts val="825"/>
              </a:spcBef>
              <a:spcAft>
                <a:spcPts val="0"/>
              </a:spcAft>
              <a:buClr>
                <a:schemeClr val="accent2"/>
              </a:buClr>
              <a:buSzPts val="2400"/>
              <a:buFont typeface="Arial"/>
              <a:buChar char="•"/>
            </a:pPr>
            <a:r>
              <a:rPr b="1" lang="en-US">
                <a:solidFill>
                  <a:schemeClr val="accent2"/>
                </a:solidFill>
                <a:latin typeface="Times New Roman"/>
                <a:ea typeface="Times New Roman"/>
                <a:cs typeface="Times New Roman"/>
                <a:sym typeface="Times New Roman"/>
              </a:rPr>
              <a:t>Ultrasonic sensors: </a:t>
            </a:r>
            <a:r>
              <a:rPr lang="en-US">
                <a:latin typeface="Times New Roman"/>
                <a:ea typeface="Times New Roman"/>
                <a:cs typeface="Times New Roman"/>
                <a:sym typeface="Times New Roman"/>
              </a:rPr>
              <a:t>For distance measurement and obstacle detection.</a:t>
            </a:r>
            <a:endParaRPr/>
          </a:p>
          <a:p>
            <a:pPr indent="-342900" lvl="0" marL="342900" rtl="0" algn="l">
              <a:lnSpc>
                <a:spcPct val="90000"/>
              </a:lnSpc>
              <a:spcBef>
                <a:spcPts val="825"/>
              </a:spcBef>
              <a:spcAft>
                <a:spcPts val="0"/>
              </a:spcAft>
              <a:buClr>
                <a:schemeClr val="accent2"/>
              </a:buClr>
              <a:buSzPts val="2400"/>
              <a:buFont typeface="Arial"/>
              <a:buChar char="•"/>
            </a:pPr>
            <a:r>
              <a:rPr b="1" lang="en-US">
                <a:solidFill>
                  <a:schemeClr val="accent2"/>
                </a:solidFill>
                <a:latin typeface="Times New Roman"/>
                <a:ea typeface="Times New Roman"/>
                <a:cs typeface="Times New Roman"/>
                <a:sym typeface="Times New Roman"/>
              </a:rPr>
              <a:t>Force/torque sensors or Hydraulic pusher</a:t>
            </a:r>
            <a:r>
              <a:rPr lang="en-US">
                <a:latin typeface="Times New Roman"/>
                <a:ea typeface="Times New Roman"/>
                <a:cs typeface="Times New Roman"/>
                <a:sym typeface="Times New Roman"/>
              </a:rPr>
              <a:t>: For measuring the force applied during gripping and lifting.</a:t>
            </a:r>
            <a:endParaRPr/>
          </a:p>
          <a:p>
            <a:pPr indent="-342900" lvl="0" marL="342900" rtl="0" algn="l">
              <a:lnSpc>
                <a:spcPct val="90000"/>
              </a:lnSpc>
              <a:spcBef>
                <a:spcPts val="825"/>
              </a:spcBef>
              <a:spcAft>
                <a:spcPts val="0"/>
              </a:spcAft>
              <a:buClr>
                <a:schemeClr val="accent2"/>
              </a:buClr>
              <a:buSzPts val="2400"/>
              <a:buFont typeface="Arial"/>
              <a:buChar char="•"/>
            </a:pPr>
            <a:r>
              <a:rPr b="1" lang="en-US">
                <a:solidFill>
                  <a:schemeClr val="accent2"/>
                </a:solidFill>
                <a:latin typeface="Times New Roman"/>
                <a:ea typeface="Times New Roman"/>
                <a:cs typeface="Times New Roman"/>
                <a:sym typeface="Times New Roman"/>
              </a:rPr>
              <a:t>Servo motor: </a:t>
            </a:r>
            <a:r>
              <a:rPr lang="en-US">
                <a:latin typeface="Times New Roman"/>
                <a:ea typeface="Times New Roman"/>
                <a:cs typeface="Times New Roman"/>
                <a:sym typeface="Times New Roman"/>
              </a:rPr>
              <a:t>To control the precise movement and positioning of various segments or joints of the robotic arm(360 deg rotation).</a:t>
            </a:r>
            <a:endParaRPr/>
          </a:p>
          <a:p>
            <a:pPr indent="-342900" lvl="0" marL="342900" rtl="0" algn="l">
              <a:lnSpc>
                <a:spcPct val="90000"/>
              </a:lnSpc>
              <a:spcBef>
                <a:spcPts val="825"/>
              </a:spcBef>
              <a:spcAft>
                <a:spcPts val="0"/>
              </a:spcAft>
              <a:buClr>
                <a:schemeClr val="accent2"/>
              </a:buClr>
              <a:buSzPts val="2400"/>
              <a:buFont typeface="Arial"/>
              <a:buChar char="•"/>
            </a:pPr>
            <a:r>
              <a:rPr b="1" lang="en-US">
                <a:solidFill>
                  <a:schemeClr val="accent2"/>
                </a:solidFill>
                <a:latin typeface="Times New Roman"/>
                <a:ea typeface="Times New Roman"/>
                <a:cs typeface="Times New Roman"/>
                <a:sym typeface="Times New Roman"/>
              </a:rPr>
              <a:t>Arduino board: </a:t>
            </a:r>
            <a:r>
              <a:rPr lang="en-US">
                <a:latin typeface="Times New Roman"/>
                <a:ea typeface="Times New Roman"/>
                <a:cs typeface="Times New Roman"/>
                <a:sym typeface="Times New Roman"/>
              </a:rPr>
              <a:t>serves as the brain or central control unit, coordinating the various components and operations of the robotic arm. </a:t>
            </a:r>
            <a:endParaRPr/>
          </a:p>
          <a:p>
            <a:pPr indent="-342900" lvl="0" marL="342900" rtl="0" algn="l">
              <a:lnSpc>
                <a:spcPct val="90000"/>
              </a:lnSpc>
              <a:spcBef>
                <a:spcPts val="825"/>
              </a:spcBef>
              <a:spcAft>
                <a:spcPts val="0"/>
              </a:spcAft>
              <a:buClr>
                <a:schemeClr val="accent2"/>
              </a:buClr>
              <a:buSzPts val="2400"/>
              <a:buFont typeface="Arial"/>
              <a:buChar char="•"/>
            </a:pPr>
            <a:r>
              <a:rPr b="1" lang="en-US">
                <a:solidFill>
                  <a:schemeClr val="accent2"/>
                </a:solidFill>
                <a:latin typeface="Times New Roman"/>
                <a:ea typeface="Times New Roman"/>
                <a:cs typeface="Times New Roman"/>
                <a:sym typeface="Times New Roman"/>
              </a:rPr>
              <a:t>Wires, Bolts &amp; screws: </a:t>
            </a:r>
            <a:r>
              <a:rPr lang="en-US">
                <a:latin typeface="Times New Roman"/>
                <a:ea typeface="Times New Roman"/>
                <a:cs typeface="Times New Roman"/>
                <a:sym typeface="Times New Roman"/>
              </a:rPr>
              <a:t>for connection </a:t>
            </a:r>
            <a:endParaRPr/>
          </a:p>
          <a:p>
            <a:pPr indent="0" lvl="0" marL="0" rtl="0" algn="l">
              <a:lnSpc>
                <a:spcPct val="90000"/>
              </a:lnSpc>
              <a:spcBef>
                <a:spcPts val="825"/>
              </a:spcBef>
              <a:spcAft>
                <a:spcPts val="0"/>
              </a:spcAft>
              <a:buClr>
                <a:schemeClr val="dk1"/>
              </a:buClr>
              <a:buSzPts val="2400"/>
              <a:buNone/>
            </a:pPr>
            <a:r>
              <a:t/>
            </a:r>
            <a:endParaRPr b="1" i="1">
              <a:latin typeface="Times New Roman"/>
              <a:ea typeface="Times New Roman"/>
              <a:cs typeface="Times New Roman"/>
              <a:sym typeface="Times New Roman"/>
            </a:endParaRPr>
          </a:p>
          <a:p>
            <a:pPr indent="0" lvl="0" marL="0" rtl="0" algn="l">
              <a:lnSpc>
                <a:spcPct val="90000"/>
              </a:lnSpc>
              <a:spcBef>
                <a:spcPts val="825"/>
              </a:spcBef>
              <a:spcAft>
                <a:spcPts val="0"/>
              </a:spcAft>
              <a:buClr>
                <a:schemeClr val="dk1"/>
              </a:buClr>
              <a:buSzPts val="2400"/>
              <a:buNone/>
            </a:pPr>
            <a:r>
              <a:t/>
            </a:r>
            <a:endParaRPr b="1" i="1">
              <a:latin typeface="Times New Roman"/>
              <a:ea typeface="Times New Roman"/>
              <a:cs typeface="Times New Roman"/>
              <a:sym typeface="Times New Roman"/>
            </a:endParaRPr>
          </a:p>
        </p:txBody>
      </p:sp>
      <p:sp>
        <p:nvSpPr>
          <p:cNvPr id="128" name="Google Shape;128;p11"/>
          <p:cNvSpPr txBox="1"/>
          <p:nvPr>
            <p:ph type="title"/>
          </p:nvPr>
        </p:nvSpPr>
        <p:spPr>
          <a:xfrm>
            <a:off x="303259" y="798787"/>
            <a:ext cx="9154994" cy="8477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Overlock"/>
              <a:buNone/>
            </a:pPr>
            <a:r>
              <a:rPr i="1" lang="en-US"/>
              <a:t>PROPOSED METHODOLOGY</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2"/>
          <p:cNvSpPr txBox="1"/>
          <p:nvPr>
            <p:ph idx="1" type="body"/>
          </p:nvPr>
        </p:nvSpPr>
        <p:spPr>
          <a:xfrm>
            <a:off x="451704" y="252248"/>
            <a:ext cx="9259856" cy="710634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i="1" lang="en-US">
                <a:latin typeface="Times New Roman"/>
                <a:ea typeface="Times New Roman"/>
                <a:cs typeface="Times New Roman"/>
                <a:sym typeface="Times New Roman"/>
              </a:rPr>
              <a:t>Machine Learning Model Development:</a:t>
            </a:r>
            <a:endParaRPr/>
          </a:p>
          <a:p>
            <a:pPr indent="-342900" lvl="0" marL="342900" rtl="0" algn="l">
              <a:lnSpc>
                <a:spcPct val="90000"/>
              </a:lnSpc>
              <a:spcBef>
                <a:spcPts val="825"/>
              </a:spcBef>
              <a:spcAft>
                <a:spcPts val="0"/>
              </a:spcAft>
              <a:buClr>
                <a:schemeClr val="accent2"/>
              </a:buClr>
              <a:buSzPts val="2400"/>
              <a:buFont typeface="Arial"/>
              <a:buChar char="•"/>
            </a:pPr>
            <a:r>
              <a:rPr b="1" lang="en-US">
                <a:solidFill>
                  <a:schemeClr val="accent2"/>
                </a:solidFill>
                <a:latin typeface="Times New Roman"/>
                <a:ea typeface="Times New Roman"/>
                <a:cs typeface="Times New Roman"/>
                <a:sym typeface="Times New Roman"/>
              </a:rPr>
              <a:t>Object recognition/classification: </a:t>
            </a:r>
            <a:r>
              <a:rPr lang="en-US">
                <a:latin typeface="Times New Roman"/>
                <a:ea typeface="Times New Roman"/>
                <a:cs typeface="Times New Roman"/>
                <a:sym typeface="Times New Roman"/>
              </a:rPr>
              <a:t>Identifying different objects to be picked and placed.</a:t>
            </a:r>
            <a:endParaRPr/>
          </a:p>
          <a:p>
            <a:pPr indent="-342900" lvl="0" marL="342900" rtl="0" algn="l">
              <a:lnSpc>
                <a:spcPct val="90000"/>
              </a:lnSpc>
              <a:spcBef>
                <a:spcPts val="825"/>
              </a:spcBef>
              <a:spcAft>
                <a:spcPts val="0"/>
              </a:spcAft>
              <a:buClr>
                <a:schemeClr val="accent2"/>
              </a:buClr>
              <a:buSzPts val="2400"/>
              <a:buFont typeface="Arial"/>
              <a:buChar char="•"/>
            </a:pPr>
            <a:r>
              <a:rPr b="1" lang="en-US">
                <a:solidFill>
                  <a:schemeClr val="accent2"/>
                </a:solidFill>
                <a:latin typeface="Times New Roman"/>
                <a:ea typeface="Times New Roman"/>
                <a:cs typeface="Times New Roman"/>
                <a:sym typeface="Times New Roman"/>
              </a:rPr>
              <a:t>Grasping strategy: </a:t>
            </a:r>
            <a:r>
              <a:rPr lang="en-US">
                <a:latin typeface="Times New Roman"/>
                <a:ea typeface="Times New Roman"/>
                <a:cs typeface="Times New Roman"/>
                <a:sym typeface="Times New Roman"/>
              </a:rPr>
              <a:t>Determining the best gripping approach based on object shape, size, and weight.</a:t>
            </a:r>
            <a:endParaRPr/>
          </a:p>
          <a:p>
            <a:pPr indent="-342900" lvl="0" marL="342900" rtl="0" algn="l">
              <a:lnSpc>
                <a:spcPct val="90000"/>
              </a:lnSpc>
              <a:spcBef>
                <a:spcPts val="825"/>
              </a:spcBef>
              <a:spcAft>
                <a:spcPts val="0"/>
              </a:spcAft>
              <a:buClr>
                <a:schemeClr val="accent2"/>
              </a:buClr>
              <a:buSzPts val="2400"/>
              <a:buFont typeface="Arial"/>
              <a:buChar char="•"/>
            </a:pPr>
            <a:r>
              <a:rPr b="1" lang="en-US">
                <a:solidFill>
                  <a:schemeClr val="accent2"/>
                </a:solidFill>
                <a:latin typeface="Times New Roman"/>
                <a:ea typeface="Times New Roman"/>
                <a:cs typeface="Times New Roman"/>
                <a:sym typeface="Times New Roman"/>
              </a:rPr>
              <a:t>Motion planning: </a:t>
            </a:r>
            <a:r>
              <a:rPr lang="en-US">
                <a:latin typeface="Times New Roman"/>
                <a:ea typeface="Times New Roman"/>
                <a:cs typeface="Times New Roman"/>
                <a:sym typeface="Times New Roman"/>
              </a:rPr>
              <a:t>Generating optimal trajectories for pick and place actions considering obstacle avoidance and task efficiency.</a:t>
            </a:r>
            <a:endParaRPr/>
          </a:p>
          <a:p>
            <a:pPr indent="-190500" lvl="0" marL="342900" rtl="0" algn="l">
              <a:lnSpc>
                <a:spcPct val="90000"/>
              </a:lnSpc>
              <a:spcBef>
                <a:spcPts val="825"/>
              </a:spcBef>
              <a:spcAft>
                <a:spcPts val="0"/>
              </a:spcAft>
              <a:buClr>
                <a:schemeClr val="dk1"/>
              </a:buClr>
              <a:buSzPts val="2400"/>
              <a:buFont typeface="Arial"/>
              <a:buNone/>
            </a:pPr>
            <a:r>
              <a:t/>
            </a:r>
            <a:endParaRPr>
              <a:latin typeface="Times New Roman"/>
              <a:ea typeface="Times New Roman"/>
              <a:cs typeface="Times New Roman"/>
              <a:sym typeface="Times New Roman"/>
            </a:endParaRPr>
          </a:p>
          <a:p>
            <a:pPr indent="0" lvl="0" marL="0" rtl="0" algn="l">
              <a:lnSpc>
                <a:spcPct val="90000"/>
              </a:lnSpc>
              <a:spcBef>
                <a:spcPts val="825"/>
              </a:spcBef>
              <a:spcAft>
                <a:spcPts val="0"/>
              </a:spcAft>
              <a:buClr>
                <a:schemeClr val="dk1"/>
              </a:buClr>
              <a:buSzPts val="2400"/>
              <a:buNone/>
            </a:pPr>
            <a:r>
              <a:rPr b="1" i="1" lang="en-US">
                <a:latin typeface="Times New Roman"/>
                <a:ea typeface="Times New Roman"/>
                <a:cs typeface="Times New Roman"/>
                <a:sym typeface="Times New Roman"/>
              </a:rPr>
              <a:t>Evaluation tools: </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Software for data preprocessing(Arduino IDE)</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software language used: C program</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machine learning libraries/frameworks for model development</a:t>
            </a:r>
            <a:endParaRPr/>
          </a:p>
          <a:p>
            <a:pPr indent="-342900" lvl="0" marL="342900" rtl="0" algn="l">
              <a:lnSpc>
                <a:spcPct val="90000"/>
              </a:lnSpc>
              <a:spcBef>
                <a:spcPts val="825"/>
              </a:spcBef>
              <a:spcAft>
                <a:spcPts val="0"/>
              </a:spcAft>
              <a:buClr>
                <a:schemeClr val="dk1"/>
              </a:buClr>
              <a:buSzPts val="2400"/>
              <a:buFont typeface="Arial"/>
              <a:buChar char="•"/>
            </a:pPr>
            <a:r>
              <a:rPr lang="en-US">
                <a:latin typeface="Times New Roman"/>
                <a:ea typeface="Times New Roman"/>
                <a:cs typeface="Times New Roman"/>
                <a:sym typeface="Times New Roman"/>
              </a:rPr>
              <a:t>simulation environments for testing.</a:t>
            </a:r>
            <a:endParaRPr/>
          </a:p>
          <a:p>
            <a:pPr indent="0" lvl="0" marL="0" rtl="0" algn="l">
              <a:lnSpc>
                <a:spcPct val="90000"/>
              </a:lnSpc>
              <a:spcBef>
                <a:spcPts val="825"/>
              </a:spcBef>
              <a:spcAft>
                <a:spcPts val="0"/>
              </a:spcAft>
              <a:buClr>
                <a:schemeClr val="dk1"/>
              </a:buClr>
              <a:buSzPts val="2400"/>
              <a:buNone/>
            </a:pPr>
            <a:r>
              <a:t/>
            </a:r>
            <a:endParaRPr b="1" i="1">
              <a:latin typeface="Times New Roman"/>
              <a:ea typeface="Times New Roman"/>
              <a:cs typeface="Times New Roman"/>
              <a:sym typeface="Times New Roman"/>
            </a:endParaRPr>
          </a:p>
        </p:txBody>
      </p:sp>
    </p:spTree>
  </p:cSld>
  <p:clrMapOvr>
    <a:masterClrMapping/>
  </p:clrMapOvr>
  <p:transition spd="med">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M45264798">
      <a:dk1>
        <a:srgbClr val="000000"/>
      </a:dk1>
      <a:lt1>
        <a:srgbClr val="FFFFFF"/>
      </a:lt1>
      <a:dk2>
        <a:srgbClr val="000000"/>
      </a:dk2>
      <a:lt2>
        <a:srgbClr val="F8F8F8"/>
      </a:lt2>
      <a:accent1>
        <a:srgbClr val="00FF66"/>
      </a:accent1>
      <a:accent2>
        <a:srgbClr val="300BE5"/>
      </a:accent2>
      <a:accent3>
        <a:srgbClr val="DFFE00"/>
      </a:accent3>
      <a:accent4>
        <a:srgbClr val="FD124A"/>
      </a:accent4>
      <a:accent5>
        <a:srgbClr val="FF19FD"/>
      </a:accent5>
      <a:accent6>
        <a:srgbClr val="19D5FE"/>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